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Raleway"/>
      <p:bold r:id="rId20"/>
      <p:boldItalic r:id="rId21"/>
    </p:embeddedFont>
    <p:embeddedFont>
      <p:font typeface="Raleway SemiBold"/>
      <p:regular r:id="rId22"/>
      <p:bold r:id="rId23"/>
      <p:italic r:id="rId24"/>
      <p:boldItalic r:id="rId25"/>
    </p:embeddedFont>
    <p:embeddedFont>
      <p:font typeface="Raleway Black"/>
      <p:bold r:id="rId26"/>
      <p:boldItalic r:id="rId27"/>
    </p:embeddedFont>
    <p:embeddedFont>
      <p:font typeface="Raleway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2" roundtripDataSignature="AMtx7mhCPi+ckusWayKPaNr9lxlAZyEt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SemiBold-regular.fntdata"/><Relationship Id="rId21" Type="http://schemas.openxmlformats.org/officeDocument/2006/relationships/font" Target="fonts/Raleway-boldItalic.fntdata"/><Relationship Id="rId24" Type="http://schemas.openxmlformats.org/officeDocument/2006/relationships/font" Target="fonts/RalewaySemiBold-italic.fntdata"/><Relationship Id="rId23" Type="http://schemas.openxmlformats.org/officeDocument/2006/relationships/font" Target="fonts/Raleway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lack-bold.fntdata"/><Relationship Id="rId25" Type="http://schemas.openxmlformats.org/officeDocument/2006/relationships/font" Target="fonts/RalewaySemiBold-boldItalic.fntdata"/><Relationship Id="rId28" Type="http://schemas.openxmlformats.org/officeDocument/2006/relationships/font" Target="fonts/RalewayMedium-regular.fntdata"/><Relationship Id="rId27" Type="http://schemas.openxmlformats.org/officeDocument/2006/relationships/font" Target="fonts/RalewayBlack-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Medium-boldItalic.fntdata"/><Relationship Id="rId30" Type="http://schemas.openxmlformats.org/officeDocument/2006/relationships/font" Target="fonts/RalewayMedium-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1792288" y="612775"/>
            <a:ext cx="5486400" cy="4114800"/>
          </a:xfrm>
          <a:prstGeom prst="rect">
            <a:avLst/>
          </a:prstGeom>
          <a:noFill/>
          <a:ln>
            <a:noFill/>
          </a:ln>
        </p:spPr>
      </p:sp>
      <p:sp>
        <p:nvSpPr>
          <p:cNvPr id="64" name="Google Shape;64;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6.jpg"/><Relationship Id="rId5" Type="http://schemas.openxmlformats.org/officeDocument/2006/relationships/image" Target="../media/image10.png"/><Relationship Id="rId6"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7.jpg"/><Relationship Id="rId5" Type="http://schemas.openxmlformats.org/officeDocument/2006/relationships/image" Target="../media/image10.png"/><Relationship Id="rId6"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4.jpg"/><Relationship Id="rId5" Type="http://schemas.openxmlformats.org/officeDocument/2006/relationships/image" Target="../media/image9.png"/><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6.jpg"/><Relationship Id="rId5" Type="http://schemas.openxmlformats.org/officeDocument/2006/relationships/image" Target="../media/image10.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2.jp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83" name="Shape 83"/>
        <p:cNvGrpSpPr/>
        <p:nvPr/>
      </p:nvGrpSpPr>
      <p:grpSpPr>
        <a:xfrm>
          <a:off x="0" y="0"/>
          <a:ext cx="0" cy="0"/>
          <a:chOff x="0" y="0"/>
          <a:chExt cx="0" cy="0"/>
        </a:xfrm>
      </p:grpSpPr>
      <p:grpSp>
        <p:nvGrpSpPr>
          <p:cNvPr id="84" name="Google Shape;84;p1"/>
          <p:cNvGrpSpPr/>
          <p:nvPr/>
        </p:nvGrpSpPr>
        <p:grpSpPr>
          <a:xfrm>
            <a:off x="0" y="0"/>
            <a:ext cx="20574000" cy="10287000"/>
            <a:chOff x="0" y="0"/>
            <a:chExt cx="27432000" cy="13716000"/>
          </a:xfrm>
        </p:grpSpPr>
        <p:sp>
          <p:nvSpPr>
            <p:cNvPr id="85" name="Google Shape;85;p1"/>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86" name="Google Shape;86;p1"/>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87" name="Google Shape;87;p1"/>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88" name="Google Shape;88;p1"/>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89" name="Google Shape;89;p1"/>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90" name="Google Shape;90;p1"/>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91" name="Google Shape;91;p1"/>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92" name="Google Shape;92;p1"/>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grpSp>
      <p:grpSp>
        <p:nvGrpSpPr>
          <p:cNvPr id="93" name="Google Shape;93;p1"/>
          <p:cNvGrpSpPr/>
          <p:nvPr/>
        </p:nvGrpSpPr>
        <p:grpSpPr>
          <a:xfrm>
            <a:off x="16258151" y="8257151"/>
            <a:ext cx="1001149" cy="1001149"/>
            <a:chOff x="0" y="0"/>
            <a:chExt cx="812800" cy="812800"/>
          </a:xfrm>
        </p:grpSpPr>
        <p:sp>
          <p:nvSpPr>
            <p:cNvPr id="94" name="Google Shape;94;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p:nvPr/>
        </p:nvSpPr>
        <p:spPr>
          <a:xfrm flipH="1">
            <a:off x="16564092" y="8563092"/>
            <a:ext cx="389267" cy="389267"/>
          </a:xfrm>
          <a:custGeom>
            <a:rect b="b" l="l" r="r" t="t"/>
            <a:pathLst>
              <a:path extrusionOk="0" h="389267" w="389267">
                <a:moveTo>
                  <a:pt x="389267" y="0"/>
                </a:moveTo>
                <a:lnTo>
                  <a:pt x="0" y="0"/>
                </a:lnTo>
                <a:lnTo>
                  <a:pt x="0" y="389267"/>
                </a:lnTo>
                <a:lnTo>
                  <a:pt x="389267" y="389267"/>
                </a:lnTo>
                <a:lnTo>
                  <a:pt x="389267" y="0"/>
                </a:lnTo>
                <a:close/>
              </a:path>
            </a:pathLst>
          </a:custGeom>
          <a:blipFill rotWithShape="1">
            <a:blip r:embed="rId4">
              <a:alphaModFix/>
            </a:blip>
            <a:stretch>
              <a:fillRect b="0" l="0" r="0" t="0"/>
            </a:stretch>
          </a:blipFill>
          <a:ln>
            <a:noFill/>
          </a:ln>
        </p:spPr>
      </p:sp>
      <p:sp>
        <p:nvSpPr>
          <p:cNvPr id="97" name="Google Shape;97;p1"/>
          <p:cNvSpPr/>
          <p:nvPr/>
        </p:nvSpPr>
        <p:spPr>
          <a:xfrm>
            <a:off x="1028700" y="2678257"/>
            <a:ext cx="4390577" cy="1872194"/>
          </a:xfrm>
          <a:custGeom>
            <a:rect b="b" l="l" r="r" t="t"/>
            <a:pathLst>
              <a:path extrusionOk="0" h="3069660" w="7198815">
                <a:moveTo>
                  <a:pt x="0" y="1534830"/>
                </a:moveTo>
                <a:cubicBezTo>
                  <a:pt x="0" y="687604"/>
                  <a:pt x="645014" y="0"/>
                  <a:pt x="1439763" y="0"/>
                </a:cubicBezTo>
                <a:lnTo>
                  <a:pt x="5759052" y="0"/>
                </a:lnTo>
                <a:cubicBezTo>
                  <a:pt x="6553801" y="0"/>
                  <a:pt x="7198815" y="687604"/>
                  <a:pt x="7198815" y="1534830"/>
                </a:cubicBezTo>
                <a:cubicBezTo>
                  <a:pt x="7198815" y="2382056"/>
                  <a:pt x="6553801" y="3069660"/>
                  <a:pt x="5759052" y="3069660"/>
                </a:cubicBezTo>
                <a:lnTo>
                  <a:pt x="1439763" y="3069660"/>
                </a:lnTo>
                <a:cubicBezTo>
                  <a:pt x="645014" y="3069660"/>
                  <a:pt x="0" y="2382056"/>
                  <a:pt x="0" y="1534830"/>
                </a:cubicBezTo>
                <a:close/>
              </a:path>
            </a:pathLst>
          </a:custGeom>
          <a:blipFill rotWithShape="1">
            <a:blip r:embed="rId5">
              <a:alphaModFix/>
            </a:blip>
            <a:stretch>
              <a:fillRect b="-61556" l="-29170" r="0" t="-40386"/>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txBox="1"/>
          <p:nvPr/>
        </p:nvSpPr>
        <p:spPr>
          <a:xfrm>
            <a:off x="1028700" y="5173151"/>
            <a:ext cx="14067832" cy="3584574"/>
          </a:xfrm>
          <a:prstGeom prst="rect">
            <a:avLst/>
          </a:prstGeom>
          <a:noFill/>
          <a:ln>
            <a:noFill/>
          </a:ln>
        </p:spPr>
        <p:txBody>
          <a:bodyPr anchorCtr="0" anchor="t" bIns="0" lIns="0" spcFirstLastPara="1" rIns="0" wrap="square" tIns="0">
            <a:spAutoFit/>
          </a:bodyPr>
          <a:lstStyle/>
          <a:p>
            <a:pPr indent="0" lvl="0" marL="0" marR="0" rtl="0" algn="l">
              <a:lnSpc>
                <a:spcPct val="91999"/>
              </a:lnSpc>
              <a:spcBef>
                <a:spcPts val="0"/>
              </a:spcBef>
              <a:spcAft>
                <a:spcPts val="0"/>
              </a:spcAft>
              <a:buNone/>
            </a:pPr>
            <a:r>
              <a:rPr b="1" i="0" lang="en-US" sz="9999" u="none" cap="none" strike="noStrike">
                <a:solidFill>
                  <a:srgbClr val="005082"/>
                </a:solidFill>
                <a:latin typeface="Raleway"/>
                <a:ea typeface="Raleway"/>
                <a:cs typeface="Raleway"/>
                <a:sym typeface="Raleway"/>
              </a:rPr>
              <a:t>Título do trabalho que pode ou não continuar na próxima linha</a:t>
            </a:r>
            <a:endParaRPr/>
          </a:p>
        </p:txBody>
      </p:sp>
      <p:sp>
        <p:nvSpPr>
          <p:cNvPr id="99" name="Google Shape;99;p1"/>
          <p:cNvSpPr txBox="1"/>
          <p:nvPr/>
        </p:nvSpPr>
        <p:spPr>
          <a:xfrm>
            <a:off x="11992470" y="2611582"/>
            <a:ext cx="5242263" cy="1481455"/>
          </a:xfrm>
          <a:prstGeom prst="rect">
            <a:avLst/>
          </a:prstGeom>
          <a:noFill/>
          <a:ln>
            <a:noFill/>
          </a:ln>
        </p:spPr>
        <p:txBody>
          <a:bodyPr anchorCtr="0" anchor="t" bIns="0" lIns="0" spcFirstLastPara="1" rIns="0" wrap="square" tIns="0">
            <a:spAutoFit/>
          </a:bodyPr>
          <a:lstStyle/>
          <a:p>
            <a:pPr indent="0" lvl="0" marL="0" marR="0" rtl="0" algn="r">
              <a:lnSpc>
                <a:spcPct val="140014"/>
              </a:lnSpc>
              <a:spcBef>
                <a:spcPts val="0"/>
              </a:spcBef>
              <a:spcAft>
                <a:spcPts val="0"/>
              </a:spcAft>
              <a:buNone/>
            </a:pPr>
            <a:r>
              <a:rPr b="1" i="0" lang="en-US" sz="2799" u="none" cap="none" strike="noStrike">
                <a:solidFill>
                  <a:srgbClr val="0096FA"/>
                </a:solidFill>
                <a:latin typeface="Raleway Black"/>
                <a:ea typeface="Raleway Black"/>
                <a:cs typeface="Raleway Black"/>
                <a:sym typeface="Raleway Black"/>
              </a:rPr>
              <a:t>Nome do/a(s) estudante(s) (IC)</a:t>
            </a:r>
            <a:endParaRPr/>
          </a:p>
          <a:p>
            <a:pPr indent="0" lvl="0" marL="0" marR="0" rtl="0" algn="r">
              <a:lnSpc>
                <a:spcPct val="140014"/>
              </a:lnSpc>
              <a:spcBef>
                <a:spcPts val="0"/>
              </a:spcBef>
              <a:spcAft>
                <a:spcPts val="0"/>
              </a:spcAft>
              <a:buNone/>
            </a:pPr>
            <a:r>
              <a:rPr b="1" i="0" lang="en-US" sz="2799" u="none" cap="none" strike="noStrike">
                <a:solidFill>
                  <a:srgbClr val="0096FA"/>
                </a:solidFill>
                <a:latin typeface="Raleway Black"/>
                <a:ea typeface="Raleway Black"/>
                <a:cs typeface="Raleway Black"/>
                <a:sym typeface="Raleway Black"/>
              </a:rPr>
              <a:t>Nome do/a orientador/a (PQ)</a:t>
            </a:r>
            <a:endParaRPr/>
          </a:p>
          <a:p>
            <a:pPr indent="0" lvl="0" marL="0" marR="0" rtl="0" algn="r">
              <a:lnSpc>
                <a:spcPct val="140014"/>
              </a:lnSpc>
              <a:spcBef>
                <a:spcPts val="0"/>
              </a:spcBef>
              <a:spcAft>
                <a:spcPts val="0"/>
              </a:spcAft>
              <a:buNone/>
            </a:pPr>
            <a:r>
              <a:t/>
            </a:r>
            <a:endParaRPr b="1" i="0" sz="2799" u="none" cap="none" strike="noStrike">
              <a:solidFill>
                <a:srgbClr val="0096FA"/>
              </a:solidFill>
              <a:latin typeface="Raleway Black"/>
              <a:ea typeface="Raleway Black"/>
              <a:cs typeface="Raleway Black"/>
              <a:sym typeface="Raleway Black"/>
            </a:endParaRPr>
          </a:p>
        </p:txBody>
      </p:sp>
      <p:sp>
        <p:nvSpPr>
          <p:cNvPr id="100" name="Google Shape;100;p1"/>
          <p:cNvSpPr txBox="1"/>
          <p:nvPr/>
        </p:nvSpPr>
        <p:spPr>
          <a:xfrm>
            <a:off x="982964" y="8904734"/>
            <a:ext cx="13112204" cy="3822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545454"/>
                </a:solidFill>
                <a:latin typeface="Raleway"/>
                <a:ea typeface="Raleway"/>
                <a:cs typeface="Raleway"/>
                <a:sym typeface="Raleway"/>
              </a:rPr>
              <a:t>PALAVRAS-CHAVE: </a:t>
            </a:r>
            <a:r>
              <a:rPr b="0" i="0" lang="en-US" sz="2200" u="none" cap="none" strike="noStrike">
                <a:solidFill>
                  <a:srgbClr val="545454"/>
                </a:solidFill>
                <a:latin typeface="Raleway"/>
                <a:ea typeface="Raleway"/>
                <a:cs typeface="Raleway"/>
                <a:sym typeface="Raleway"/>
              </a:rPr>
              <a:t>TRÊS A CINCO PALAVRAS-CHAVES COM ATÉ 60 CARACTERES, SEPARADAS POR PONTO. </a:t>
            </a:r>
            <a:endParaRPr/>
          </a:p>
        </p:txBody>
      </p:sp>
      <p:grpSp>
        <p:nvGrpSpPr>
          <p:cNvPr id="101" name="Google Shape;101;p1"/>
          <p:cNvGrpSpPr/>
          <p:nvPr/>
        </p:nvGrpSpPr>
        <p:grpSpPr>
          <a:xfrm>
            <a:off x="1028700" y="567624"/>
            <a:ext cx="16206034" cy="1559066"/>
            <a:chOff x="0" y="0"/>
            <a:chExt cx="21608045" cy="2078755"/>
          </a:xfrm>
        </p:grpSpPr>
        <p:sp>
          <p:nvSpPr>
            <p:cNvPr id="102" name="Google Shape;102;p1"/>
            <p:cNvSpPr/>
            <p:nvPr/>
          </p:nvSpPr>
          <p:spPr>
            <a:xfrm>
              <a:off x="0" y="0"/>
              <a:ext cx="8849312" cy="1698162"/>
            </a:xfrm>
            <a:custGeom>
              <a:rect b="b" l="l" r="r" t="t"/>
              <a:pathLst>
                <a:path extrusionOk="0" h="1698162" w="8849312">
                  <a:moveTo>
                    <a:pt x="0" y="0"/>
                  </a:moveTo>
                  <a:lnTo>
                    <a:pt x="8849312" y="0"/>
                  </a:lnTo>
                  <a:lnTo>
                    <a:pt x="8849312" y="1698162"/>
                  </a:lnTo>
                  <a:lnTo>
                    <a:pt x="0" y="1698162"/>
                  </a:lnTo>
                  <a:lnTo>
                    <a:pt x="0" y="0"/>
                  </a:lnTo>
                  <a:close/>
                </a:path>
              </a:pathLst>
            </a:custGeom>
            <a:blipFill rotWithShape="1">
              <a:blip r:embed="rId6">
                <a:alphaModFix/>
              </a:blip>
              <a:stretch>
                <a:fillRect b="0" l="0" r="0" t="0"/>
              </a:stretch>
            </a:blipFill>
            <a:ln>
              <a:noFill/>
            </a:ln>
          </p:spPr>
        </p:sp>
        <p:sp>
          <p:nvSpPr>
            <p:cNvPr id="103" name="Google Shape;103;p1"/>
            <p:cNvSpPr/>
            <p:nvPr/>
          </p:nvSpPr>
          <p:spPr>
            <a:xfrm>
              <a:off x="12937891" y="428162"/>
              <a:ext cx="4919014" cy="1270000"/>
            </a:xfrm>
            <a:custGeom>
              <a:rect b="b" l="l" r="r" t="t"/>
              <a:pathLst>
                <a:path extrusionOk="0" h="1270000" w="4919014">
                  <a:moveTo>
                    <a:pt x="0" y="0"/>
                  </a:moveTo>
                  <a:lnTo>
                    <a:pt x="4919014" y="0"/>
                  </a:lnTo>
                  <a:lnTo>
                    <a:pt x="4919014" y="1270000"/>
                  </a:lnTo>
                  <a:lnTo>
                    <a:pt x="0" y="1270000"/>
                  </a:lnTo>
                  <a:lnTo>
                    <a:pt x="0" y="0"/>
                  </a:lnTo>
                  <a:close/>
                </a:path>
              </a:pathLst>
            </a:custGeom>
            <a:blipFill rotWithShape="1">
              <a:blip r:embed="rId7">
                <a:alphaModFix/>
              </a:blip>
              <a:stretch>
                <a:fillRect b="0" l="0" r="0" t="0"/>
              </a:stretch>
            </a:blipFill>
            <a:ln>
              <a:noFill/>
            </a:ln>
          </p:spPr>
        </p:sp>
        <p:cxnSp>
          <p:nvCxnSpPr>
            <p:cNvPr id="104" name="Google Shape;104;p1"/>
            <p:cNvCxnSpPr/>
            <p:nvPr/>
          </p:nvCxnSpPr>
          <p:spPr>
            <a:xfrm>
              <a:off x="22" y="2041062"/>
              <a:ext cx="21608023" cy="37693"/>
            </a:xfrm>
            <a:prstGeom prst="straightConnector1">
              <a:avLst/>
            </a:prstGeom>
            <a:noFill/>
            <a:ln cap="flat" cmpd="sng" w="25400">
              <a:solidFill>
                <a:srgbClr val="A6A6A6"/>
              </a:solidFill>
              <a:prstDash val="solid"/>
              <a:round/>
              <a:headEnd len="sm" w="sm" type="none"/>
              <a:tailEnd len="sm" w="sm" type="none"/>
            </a:ln>
          </p:spPr>
        </p:cxnSp>
        <p:sp>
          <p:nvSpPr>
            <p:cNvPr id="105" name="Google Shape;105;p1"/>
            <p:cNvSpPr/>
            <p:nvPr/>
          </p:nvSpPr>
          <p:spPr>
            <a:xfrm>
              <a:off x="18610387" y="428162"/>
              <a:ext cx="2997658" cy="1270000"/>
            </a:xfrm>
            <a:custGeom>
              <a:rect b="b" l="l" r="r" t="t"/>
              <a:pathLst>
                <a:path extrusionOk="0" h="1270000" w="2997658">
                  <a:moveTo>
                    <a:pt x="0" y="0"/>
                  </a:moveTo>
                  <a:lnTo>
                    <a:pt x="2997658" y="0"/>
                  </a:lnTo>
                  <a:lnTo>
                    <a:pt x="2997658" y="1270000"/>
                  </a:lnTo>
                  <a:lnTo>
                    <a:pt x="0" y="1270000"/>
                  </a:lnTo>
                  <a:lnTo>
                    <a:pt x="0" y="0"/>
                  </a:lnTo>
                  <a:close/>
                </a:path>
              </a:pathLst>
            </a:custGeom>
            <a:blipFill rotWithShape="1">
              <a:blip r:embed="rId8">
                <a:alphaModFix/>
              </a:blip>
              <a:stretch>
                <a:fillRect b="0" l="0" r="0" t="0"/>
              </a:stretch>
            </a:blipFill>
            <a:ln>
              <a:noFill/>
            </a:ln>
          </p:spPr>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361" name="Shape 361"/>
        <p:cNvGrpSpPr/>
        <p:nvPr/>
      </p:nvGrpSpPr>
      <p:grpSpPr>
        <a:xfrm>
          <a:off x="0" y="0"/>
          <a:ext cx="0" cy="0"/>
          <a:chOff x="0" y="0"/>
          <a:chExt cx="0" cy="0"/>
        </a:xfrm>
      </p:grpSpPr>
      <p:grpSp>
        <p:nvGrpSpPr>
          <p:cNvPr id="362" name="Google Shape;362;p10"/>
          <p:cNvGrpSpPr/>
          <p:nvPr/>
        </p:nvGrpSpPr>
        <p:grpSpPr>
          <a:xfrm>
            <a:off x="0" y="0"/>
            <a:ext cx="20574000" cy="10287000"/>
            <a:chOff x="0" y="0"/>
            <a:chExt cx="27432000" cy="13716000"/>
          </a:xfrm>
        </p:grpSpPr>
        <p:sp>
          <p:nvSpPr>
            <p:cNvPr id="363" name="Google Shape;363;p10"/>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64" name="Google Shape;364;p10"/>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65" name="Google Shape;365;p10"/>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66" name="Google Shape;366;p10"/>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67" name="Google Shape;367;p10"/>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68" name="Google Shape;368;p10"/>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69" name="Google Shape;369;p10"/>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70" name="Google Shape;370;p10"/>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grpSp>
      <p:pic>
        <p:nvPicPr>
          <p:cNvPr id="371" name="Google Shape;371;p10"/>
          <p:cNvPicPr preferRelativeResize="0"/>
          <p:nvPr/>
        </p:nvPicPr>
        <p:blipFill rotWithShape="1">
          <a:blip r:embed="rId4">
            <a:alphaModFix/>
          </a:blip>
          <a:srcRect b="0" l="0" r="0" t="0"/>
          <a:stretch/>
        </p:blipFill>
        <p:spPr>
          <a:xfrm>
            <a:off x="8747496" y="275457"/>
            <a:ext cx="9334888" cy="9877008"/>
          </a:xfrm>
          <a:prstGeom prst="rect">
            <a:avLst/>
          </a:prstGeom>
          <a:noFill/>
          <a:ln>
            <a:noFill/>
          </a:ln>
        </p:spPr>
      </p:pic>
      <p:sp>
        <p:nvSpPr>
          <p:cNvPr id="372" name="Google Shape;372;p10"/>
          <p:cNvSpPr txBox="1"/>
          <p:nvPr/>
        </p:nvSpPr>
        <p:spPr>
          <a:xfrm>
            <a:off x="1028700" y="1982811"/>
            <a:ext cx="7612269" cy="1484749"/>
          </a:xfrm>
          <a:prstGeom prst="rect">
            <a:avLst/>
          </a:prstGeom>
          <a:noFill/>
          <a:ln>
            <a:noFill/>
          </a:ln>
        </p:spPr>
        <p:txBody>
          <a:bodyPr anchorCtr="0" anchor="t" bIns="0" lIns="0" spcFirstLastPara="1" rIns="0" wrap="square" tIns="0">
            <a:spAutoFit/>
          </a:bodyPr>
          <a:lstStyle/>
          <a:p>
            <a:pPr indent="0" lvl="0" marL="0" marR="0" rtl="0" algn="l">
              <a:lnSpc>
                <a:spcPct val="91997"/>
              </a:lnSpc>
              <a:spcBef>
                <a:spcPts val="0"/>
              </a:spcBef>
              <a:spcAft>
                <a:spcPts val="0"/>
              </a:spcAft>
              <a:buNone/>
            </a:pPr>
            <a:r>
              <a:rPr b="1" i="0" lang="en-US" sz="11771" u="none" cap="none" strike="noStrike">
                <a:solidFill>
                  <a:srgbClr val="0096FA"/>
                </a:solidFill>
                <a:latin typeface="Raleway"/>
                <a:ea typeface="Raleway"/>
                <a:cs typeface="Raleway"/>
                <a:sym typeface="Raleway"/>
              </a:rPr>
              <a:t>Resultados</a:t>
            </a:r>
            <a:endParaRPr/>
          </a:p>
        </p:txBody>
      </p:sp>
      <p:sp>
        <p:nvSpPr>
          <p:cNvPr id="373" name="Google Shape;373;p10"/>
          <p:cNvSpPr/>
          <p:nvPr/>
        </p:nvSpPr>
        <p:spPr>
          <a:xfrm>
            <a:off x="1028700" y="352667"/>
            <a:ext cx="1870982" cy="666750"/>
          </a:xfrm>
          <a:custGeom>
            <a:rect b="b" l="l" r="r" t="t"/>
            <a:pathLst>
              <a:path extrusionOk="0" h="666750" w="1870982">
                <a:moveTo>
                  <a:pt x="0" y="0"/>
                </a:moveTo>
                <a:lnTo>
                  <a:pt x="1870982" y="0"/>
                </a:lnTo>
                <a:lnTo>
                  <a:pt x="1870982" y="666750"/>
                </a:lnTo>
                <a:lnTo>
                  <a:pt x="0" y="666750"/>
                </a:lnTo>
                <a:lnTo>
                  <a:pt x="0" y="0"/>
                </a:lnTo>
                <a:close/>
              </a:path>
            </a:pathLst>
          </a:custGeom>
          <a:blipFill rotWithShape="1">
            <a:blip r:embed="rId5">
              <a:alphaModFix/>
            </a:blip>
            <a:stretch>
              <a:fillRect b="0" l="0" r="0" t="0"/>
            </a:stretch>
          </a:blipFill>
          <a:ln>
            <a:noFill/>
          </a:ln>
        </p:spPr>
      </p:sp>
      <p:sp>
        <p:nvSpPr>
          <p:cNvPr id="374" name="Google Shape;374;p10"/>
          <p:cNvSpPr txBox="1"/>
          <p:nvPr/>
        </p:nvSpPr>
        <p:spPr>
          <a:xfrm>
            <a:off x="1028700" y="3512621"/>
            <a:ext cx="7516081" cy="350647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a:p>
            <a:pPr indent="0" lvl="0" marL="0" marR="0" rtl="0" algn="l">
              <a:lnSpc>
                <a:spcPct val="140018"/>
              </a:lnSpc>
              <a:spcBef>
                <a:spcPts val="0"/>
              </a:spcBef>
              <a:spcAft>
                <a:spcPts val="0"/>
              </a:spcAft>
              <a:buNone/>
            </a:pPr>
            <a:r>
              <a:rPr b="1" i="0" lang="en-US" sz="2199"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378" name="Shape 378"/>
        <p:cNvGrpSpPr/>
        <p:nvPr/>
      </p:nvGrpSpPr>
      <p:grpSpPr>
        <a:xfrm>
          <a:off x="0" y="0"/>
          <a:ext cx="0" cy="0"/>
          <a:chOff x="0" y="0"/>
          <a:chExt cx="0" cy="0"/>
        </a:xfrm>
      </p:grpSpPr>
      <p:grpSp>
        <p:nvGrpSpPr>
          <p:cNvPr id="379" name="Google Shape;379;p11"/>
          <p:cNvGrpSpPr/>
          <p:nvPr/>
        </p:nvGrpSpPr>
        <p:grpSpPr>
          <a:xfrm>
            <a:off x="0" y="0"/>
            <a:ext cx="20574000" cy="10287000"/>
            <a:chOff x="0" y="0"/>
            <a:chExt cx="27432000" cy="13716000"/>
          </a:xfrm>
        </p:grpSpPr>
        <p:sp>
          <p:nvSpPr>
            <p:cNvPr id="380" name="Google Shape;380;p11"/>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81" name="Google Shape;381;p11"/>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82" name="Google Shape;382;p11"/>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83" name="Google Shape;383;p11"/>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84" name="Google Shape;384;p11"/>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85" name="Google Shape;385;p11"/>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86" name="Google Shape;386;p11"/>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87" name="Google Shape;387;p11"/>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grpSp>
      <p:sp>
        <p:nvSpPr>
          <p:cNvPr id="388" name="Google Shape;388;p11"/>
          <p:cNvSpPr/>
          <p:nvPr/>
        </p:nvSpPr>
        <p:spPr>
          <a:xfrm>
            <a:off x="0" y="1837763"/>
            <a:ext cx="7510728" cy="8449237"/>
          </a:xfrm>
          <a:custGeom>
            <a:rect b="b" l="l" r="r" t="t"/>
            <a:pathLst>
              <a:path extrusionOk="0" h="3282950" w="2918292">
                <a:moveTo>
                  <a:pt x="0" y="0"/>
                </a:moveTo>
                <a:lnTo>
                  <a:pt x="2251093" y="0"/>
                </a:lnTo>
                <a:cubicBezTo>
                  <a:pt x="2619125" y="0"/>
                  <a:pt x="2918292" y="336550"/>
                  <a:pt x="2918292" y="750570"/>
                </a:cubicBezTo>
                <a:lnTo>
                  <a:pt x="2918292" y="3282950"/>
                </a:lnTo>
                <a:lnTo>
                  <a:pt x="0" y="3282950"/>
                </a:lnTo>
                <a:lnTo>
                  <a:pt x="0" y="0"/>
                </a:lnTo>
                <a:close/>
              </a:path>
            </a:pathLst>
          </a:custGeom>
          <a:blipFill rotWithShape="1">
            <a:blip r:embed="rId4">
              <a:alphaModFix/>
            </a:blip>
            <a:stretch>
              <a:fillRect b="-16666" l="0" r="0" t="-16666"/>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1"/>
          <p:cNvSpPr txBox="1"/>
          <p:nvPr/>
        </p:nvSpPr>
        <p:spPr>
          <a:xfrm>
            <a:off x="8387226" y="2047313"/>
            <a:ext cx="8872074" cy="1941831"/>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8000" u="none" cap="none" strike="noStrike">
                <a:solidFill>
                  <a:srgbClr val="0096FA"/>
                </a:solidFill>
                <a:latin typeface="Raleway"/>
                <a:ea typeface="Raleway"/>
                <a:cs typeface="Raleway"/>
                <a:sym typeface="Raleway"/>
              </a:rPr>
              <a:t>Considerações Finais</a:t>
            </a:r>
            <a:endParaRPr/>
          </a:p>
        </p:txBody>
      </p:sp>
      <p:sp>
        <p:nvSpPr>
          <p:cNvPr id="390" name="Google Shape;390;p11"/>
          <p:cNvSpPr txBox="1"/>
          <p:nvPr/>
        </p:nvSpPr>
        <p:spPr>
          <a:xfrm>
            <a:off x="8387226" y="4086744"/>
            <a:ext cx="8315494" cy="35064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a:p>
            <a:pPr indent="0" lvl="0" marL="0" marR="0" rtl="0" algn="l">
              <a:lnSpc>
                <a:spcPct val="140000"/>
              </a:lnSpc>
              <a:spcBef>
                <a:spcPts val="0"/>
              </a:spcBef>
              <a:spcAft>
                <a:spcPts val="0"/>
              </a:spcAft>
              <a:buNone/>
            </a:pPr>
            <a:r>
              <a:rPr b="1" i="0" lang="en-US" sz="22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a:t>
            </a:r>
            <a:endParaRPr/>
          </a:p>
        </p:txBody>
      </p:sp>
      <p:grpSp>
        <p:nvGrpSpPr>
          <p:cNvPr id="391" name="Google Shape;391;p11"/>
          <p:cNvGrpSpPr/>
          <p:nvPr/>
        </p:nvGrpSpPr>
        <p:grpSpPr>
          <a:xfrm>
            <a:off x="1028700" y="352667"/>
            <a:ext cx="16206050" cy="932465"/>
            <a:chOff x="0" y="0"/>
            <a:chExt cx="21608067" cy="1243287"/>
          </a:xfrm>
        </p:grpSpPr>
        <p:sp>
          <p:nvSpPr>
            <p:cNvPr id="392" name="Google Shape;392;p11"/>
            <p:cNvSpPr/>
            <p:nvPr/>
          </p:nvSpPr>
          <p:spPr>
            <a:xfrm>
              <a:off x="0" y="0"/>
              <a:ext cx="2494643" cy="889000"/>
            </a:xfrm>
            <a:custGeom>
              <a:rect b="b" l="l" r="r" t="t"/>
              <a:pathLst>
                <a:path extrusionOk="0" h="889000" w="2494643">
                  <a:moveTo>
                    <a:pt x="0" y="0"/>
                  </a:moveTo>
                  <a:lnTo>
                    <a:pt x="2494643" y="0"/>
                  </a:lnTo>
                  <a:lnTo>
                    <a:pt x="2494643" y="889000"/>
                  </a:lnTo>
                  <a:lnTo>
                    <a:pt x="0" y="889000"/>
                  </a:lnTo>
                  <a:lnTo>
                    <a:pt x="0" y="0"/>
                  </a:lnTo>
                  <a:close/>
                </a:path>
              </a:pathLst>
            </a:custGeom>
            <a:blipFill rotWithShape="1">
              <a:blip r:embed="rId5">
                <a:alphaModFix/>
              </a:blip>
              <a:stretch>
                <a:fillRect b="0" l="0" r="0" t="0"/>
              </a:stretch>
            </a:blipFill>
            <a:ln>
              <a:noFill/>
            </a:ln>
          </p:spPr>
        </p:sp>
        <p:sp>
          <p:nvSpPr>
            <p:cNvPr id="393" name="Google Shape;393;p11"/>
            <p:cNvSpPr/>
            <p:nvPr/>
          </p:nvSpPr>
          <p:spPr>
            <a:xfrm>
              <a:off x="20947652" y="0"/>
              <a:ext cx="660415" cy="889000"/>
            </a:xfrm>
            <a:custGeom>
              <a:rect b="b" l="l" r="r" t="t"/>
              <a:pathLst>
                <a:path extrusionOk="0" h="889000" w="660415">
                  <a:moveTo>
                    <a:pt x="0" y="0"/>
                  </a:moveTo>
                  <a:lnTo>
                    <a:pt x="660415" y="0"/>
                  </a:lnTo>
                  <a:lnTo>
                    <a:pt x="660415" y="889000"/>
                  </a:lnTo>
                  <a:lnTo>
                    <a:pt x="0" y="889000"/>
                  </a:lnTo>
                  <a:lnTo>
                    <a:pt x="0" y="0"/>
                  </a:lnTo>
                  <a:close/>
                </a:path>
              </a:pathLst>
            </a:custGeom>
            <a:blipFill rotWithShape="1">
              <a:blip r:embed="rId6">
                <a:alphaModFix/>
              </a:blip>
              <a:stretch>
                <a:fillRect b="-319" l="0" r="-423039" t="0"/>
              </a:stretch>
            </a:blipFill>
            <a:ln>
              <a:noFill/>
            </a:ln>
          </p:spPr>
        </p:sp>
        <p:cxnSp>
          <p:nvCxnSpPr>
            <p:cNvPr id="394" name="Google Shape;394;p11"/>
            <p:cNvCxnSpPr/>
            <p:nvPr/>
          </p:nvCxnSpPr>
          <p:spPr>
            <a:xfrm>
              <a:off x="22" y="1205594"/>
              <a:ext cx="21608023" cy="37693"/>
            </a:xfrm>
            <a:prstGeom prst="straightConnector1">
              <a:avLst/>
            </a:prstGeom>
            <a:noFill/>
            <a:ln cap="flat" cmpd="sng" w="25400">
              <a:solidFill>
                <a:srgbClr val="A6A6A6"/>
              </a:solidFill>
              <a:prstDash val="solid"/>
              <a:round/>
              <a:headEnd len="sm" w="sm" type="none"/>
              <a:tailEnd len="sm" w="sm" type="none"/>
            </a:ln>
          </p:spPr>
        </p:cxn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398" name="Shape 398"/>
        <p:cNvGrpSpPr/>
        <p:nvPr/>
      </p:nvGrpSpPr>
      <p:grpSpPr>
        <a:xfrm>
          <a:off x="0" y="0"/>
          <a:ext cx="0" cy="0"/>
          <a:chOff x="0" y="0"/>
          <a:chExt cx="0" cy="0"/>
        </a:xfrm>
      </p:grpSpPr>
      <p:grpSp>
        <p:nvGrpSpPr>
          <p:cNvPr id="399" name="Google Shape;399;p12"/>
          <p:cNvGrpSpPr/>
          <p:nvPr/>
        </p:nvGrpSpPr>
        <p:grpSpPr>
          <a:xfrm>
            <a:off x="0" y="0"/>
            <a:ext cx="20574000" cy="10287000"/>
            <a:chOff x="0" y="0"/>
            <a:chExt cx="27432000" cy="13716000"/>
          </a:xfrm>
        </p:grpSpPr>
        <p:sp>
          <p:nvSpPr>
            <p:cNvPr id="400" name="Google Shape;400;p12"/>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01" name="Google Shape;401;p12"/>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02" name="Google Shape;402;p12"/>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03" name="Google Shape;403;p12"/>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04" name="Google Shape;404;p12"/>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05" name="Google Shape;405;p12"/>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06" name="Google Shape;406;p12"/>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07" name="Google Shape;407;p12"/>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grpSp>
      <p:sp>
        <p:nvSpPr>
          <p:cNvPr id="408" name="Google Shape;408;p12"/>
          <p:cNvSpPr/>
          <p:nvPr/>
        </p:nvSpPr>
        <p:spPr>
          <a:xfrm>
            <a:off x="9850793" y="379341"/>
            <a:ext cx="8058574" cy="9528318"/>
          </a:xfrm>
          <a:custGeom>
            <a:rect b="b" l="l" r="r" t="t"/>
            <a:pathLst>
              <a:path extrusionOk="0" h="2588633" w="2189337">
                <a:moveTo>
                  <a:pt x="88385" y="0"/>
                </a:moveTo>
                <a:lnTo>
                  <a:pt x="2100953" y="0"/>
                </a:lnTo>
                <a:cubicBezTo>
                  <a:pt x="2124394" y="0"/>
                  <a:pt x="2146875" y="9312"/>
                  <a:pt x="2163450" y="25887"/>
                </a:cubicBezTo>
                <a:cubicBezTo>
                  <a:pt x="2180025" y="42463"/>
                  <a:pt x="2189337" y="64944"/>
                  <a:pt x="2189337" y="88385"/>
                </a:cubicBezTo>
                <a:lnTo>
                  <a:pt x="2189337" y="2500249"/>
                </a:lnTo>
                <a:cubicBezTo>
                  <a:pt x="2189337" y="2523690"/>
                  <a:pt x="2180025" y="2546171"/>
                  <a:pt x="2163450" y="2562746"/>
                </a:cubicBezTo>
                <a:cubicBezTo>
                  <a:pt x="2146875" y="2579321"/>
                  <a:pt x="2124394" y="2588633"/>
                  <a:pt x="2100953" y="2588633"/>
                </a:cubicBezTo>
                <a:lnTo>
                  <a:pt x="88385" y="2588633"/>
                </a:lnTo>
                <a:cubicBezTo>
                  <a:pt x="64944" y="2588633"/>
                  <a:pt x="42463" y="2579321"/>
                  <a:pt x="25887" y="2562746"/>
                </a:cubicBezTo>
                <a:cubicBezTo>
                  <a:pt x="9312" y="2546171"/>
                  <a:pt x="0" y="2523690"/>
                  <a:pt x="0" y="2500249"/>
                </a:cubicBezTo>
                <a:lnTo>
                  <a:pt x="0" y="88385"/>
                </a:lnTo>
                <a:cubicBezTo>
                  <a:pt x="0" y="64944"/>
                  <a:pt x="9312" y="42463"/>
                  <a:pt x="25887" y="25887"/>
                </a:cubicBezTo>
                <a:cubicBezTo>
                  <a:pt x="42463" y="9312"/>
                  <a:pt x="64944" y="0"/>
                  <a:pt x="88385" y="0"/>
                </a:cubicBezTo>
                <a:close/>
              </a:path>
            </a:pathLst>
          </a:custGeom>
          <a:blipFill rotWithShape="1">
            <a:blip r:embed="rId4">
              <a:alphaModFix/>
            </a:blip>
            <a:stretch>
              <a:fillRect b="-215" l="0" r="0" t="-26642"/>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9" name="Google Shape;409;p12"/>
          <p:cNvGrpSpPr/>
          <p:nvPr/>
        </p:nvGrpSpPr>
        <p:grpSpPr>
          <a:xfrm>
            <a:off x="1028700" y="6017678"/>
            <a:ext cx="7975559" cy="3240622"/>
            <a:chOff x="0" y="-47625"/>
            <a:chExt cx="2100559" cy="853497"/>
          </a:xfrm>
        </p:grpSpPr>
        <p:sp>
          <p:nvSpPr>
            <p:cNvPr id="410" name="Google Shape;410;p12"/>
            <p:cNvSpPr/>
            <p:nvPr/>
          </p:nvSpPr>
          <p:spPr>
            <a:xfrm>
              <a:off x="0" y="0"/>
              <a:ext cx="2100559" cy="805872"/>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2"/>
            <p:cNvSpPr txBox="1"/>
            <p:nvPr/>
          </p:nvSpPr>
          <p:spPr>
            <a:xfrm>
              <a:off x="0" y="-47625"/>
              <a:ext cx="2100559" cy="853497"/>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2" name="Google Shape;412;p12"/>
          <p:cNvGrpSpPr/>
          <p:nvPr/>
        </p:nvGrpSpPr>
        <p:grpSpPr>
          <a:xfrm>
            <a:off x="9283741" y="6017678"/>
            <a:ext cx="7975559" cy="3240622"/>
            <a:chOff x="0" y="-47625"/>
            <a:chExt cx="2100559" cy="853497"/>
          </a:xfrm>
        </p:grpSpPr>
        <p:sp>
          <p:nvSpPr>
            <p:cNvPr id="413" name="Google Shape;413;p12"/>
            <p:cNvSpPr/>
            <p:nvPr/>
          </p:nvSpPr>
          <p:spPr>
            <a:xfrm>
              <a:off x="0" y="0"/>
              <a:ext cx="2100559" cy="805872"/>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2"/>
            <p:cNvSpPr txBox="1"/>
            <p:nvPr/>
          </p:nvSpPr>
          <p:spPr>
            <a:xfrm>
              <a:off x="0" y="-47625"/>
              <a:ext cx="2100559" cy="853497"/>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5" name="Google Shape;415;p12"/>
          <p:cNvSpPr txBox="1"/>
          <p:nvPr/>
        </p:nvSpPr>
        <p:spPr>
          <a:xfrm>
            <a:off x="1595752" y="6722880"/>
            <a:ext cx="6841456" cy="17684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416" name="Google Shape;416;p12"/>
          <p:cNvSpPr txBox="1"/>
          <p:nvPr/>
        </p:nvSpPr>
        <p:spPr>
          <a:xfrm>
            <a:off x="9850793" y="6722880"/>
            <a:ext cx="6841456" cy="17684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417" name="Google Shape;417;p12"/>
          <p:cNvSpPr txBox="1"/>
          <p:nvPr/>
        </p:nvSpPr>
        <p:spPr>
          <a:xfrm>
            <a:off x="1028700" y="3252563"/>
            <a:ext cx="8115300" cy="18611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418" name="Google Shape;418;p12"/>
          <p:cNvSpPr txBox="1"/>
          <p:nvPr/>
        </p:nvSpPr>
        <p:spPr>
          <a:xfrm>
            <a:off x="1028700" y="2159535"/>
            <a:ext cx="8488783" cy="887095"/>
          </a:xfrm>
          <a:prstGeom prst="rect">
            <a:avLst/>
          </a:prstGeom>
          <a:noFill/>
          <a:ln>
            <a:noFill/>
          </a:ln>
        </p:spPr>
        <p:txBody>
          <a:bodyPr anchorCtr="0" anchor="t" bIns="0" lIns="0" spcFirstLastPara="1" rIns="0" wrap="square" tIns="0">
            <a:spAutoFit/>
          </a:bodyPr>
          <a:lstStyle/>
          <a:p>
            <a:pPr indent="0" lvl="0" marL="0" marR="0" rtl="0" algn="l">
              <a:lnSpc>
                <a:spcPct val="91998"/>
              </a:lnSpc>
              <a:spcBef>
                <a:spcPts val="0"/>
              </a:spcBef>
              <a:spcAft>
                <a:spcPts val="0"/>
              </a:spcAft>
              <a:buNone/>
            </a:pPr>
            <a:r>
              <a:rPr b="1" i="0" lang="en-US" sz="6999" u="none" cap="none" strike="noStrike">
                <a:solidFill>
                  <a:srgbClr val="0096FA"/>
                </a:solidFill>
                <a:latin typeface="Raleway"/>
                <a:ea typeface="Raleway"/>
                <a:cs typeface="Raleway"/>
                <a:sym typeface="Raleway"/>
              </a:rPr>
              <a:t>Considerações Finais</a:t>
            </a:r>
            <a:endParaRPr/>
          </a:p>
        </p:txBody>
      </p:sp>
      <p:grpSp>
        <p:nvGrpSpPr>
          <p:cNvPr id="419" name="Google Shape;419;p12"/>
          <p:cNvGrpSpPr/>
          <p:nvPr/>
        </p:nvGrpSpPr>
        <p:grpSpPr>
          <a:xfrm>
            <a:off x="1028700" y="352667"/>
            <a:ext cx="8255040" cy="904195"/>
            <a:chOff x="0" y="0"/>
            <a:chExt cx="11006721" cy="1205594"/>
          </a:xfrm>
        </p:grpSpPr>
        <p:sp>
          <p:nvSpPr>
            <p:cNvPr id="420" name="Google Shape;420;p12"/>
            <p:cNvSpPr/>
            <p:nvPr/>
          </p:nvSpPr>
          <p:spPr>
            <a:xfrm>
              <a:off x="0" y="0"/>
              <a:ext cx="2494643" cy="889000"/>
            </a:xfrm>
            <a:custGeom>
              <a:rect b="b" l="l" r="r" t="t"/>
              <a:pathLst>
                <a:path extrusionOk="0" h="889000" w="2494643">
                  <a:moveTo>
                    <a:pt x="0" y="0"/>
                  </a:moveTo>
                  <a:lnTo>
                    <a:pt x="2494643" y="0"/>
                  </a:lnTo>
                  <a:lnTo>
                    <a:pt x="2494643" y="889000"/>
                  </a:lnTo>
                  <a:lnTo>
                    <a:pt x="0" y="889000"/>
                  </a:lnTo>
                  <a:lnTo>
                    <a:pt x="0" y="0"/>
                  </a:lnTo>
                  <a:close/>
                </a:path>
              </a:pathLst>
            </a:custGeom>
            <a:blipFill rotWithShape="1">
              <a:blip r:embed="rId5">
                <a:alphaModFix/>
              </a:blip>
              <a:stretch>
                <a:fillRect b="0" l="0" r="0" t="0"/>
              </a:stretch>
            </a:blipFill>
            <a:ln>
              <a:noFill/>
            </a:ln>
          </p:spPr>
        </p:sp>
        <p:sp>
          <p:nvSpPr>
            <p:cNvPr id="421" name="Google Shape;421;p12"/>
            <p:cNvSpPr/>
            <p:nvPr/>
          </p:nvSpPr>
          <p:spPr>
            <a:xfrm>
              <a:off x="10346306" y="0"/>
              <a:ext cx="660415" cy="889000"/>
            </a:xfrm>
            <a:custGeom>
              <a:rect b="b" l="l" r="r" t="t"/>
              <a:pathLst>
                <a:path extrusionOk="0" h="889000" w="660415">
                  <a:moveTo>
                    <a:pt x="0" y="0"/>
                  </a:moveTo>
                  <a:lnTo>
                    <a:pt x="660416" y="0"/>
                  </a:lnTo>
                  <a:lnTo>
                    <a:pt x="660416" y="889000"/>
                  </a:lnTo>
                  <a:lnTo>
                    <a:pt x="0" y="889000"/>
                  </a:lnTo>
                  <a:lnTo>
                    <a:pt x="0" y="0"/>
                  </a:lnTo>
                  <a:close/>
                </a:path>
              </a:pathLst>
            </a:custGeom>
            <a:blipFill rotWithShape="1">
              <a:blip r:embed="rId6">
                <a:alphaModFix/>
              </a:blip>
              <a:stretch>
                <a:fillRect b="-319" l="0" r="-423039" t="0"/>
              </a:stretch>
            </a:blipFill>
            <a:ln>
              <a:noFill/>
            </a:ln>
          </p:spPr>
        </p:sp>
        <p:cxnSp>
          <p:nvCxnSpPr>
            <p:cNvPr id="422" name="Google Shape;422;p12"/>
            <p:cNvCxnSpPr/>
            <p:nvPr/>
          </p:nvCxnSpPr>
          <p:spPr>
            <a:xfrm>
              <a:off x="22" y="1205594"/>
              <a:ext cx="11006699" cy="0"/>
            </a:xfrm>
            <a:prstGeom prst="straightConnector1">
              <a:avLst/>
            </a:prstGeom>
            <a:noFill/>
            <a:ln cap="flat" cmpd="sng" w="25400">
              <a:solidFill>
                <a:srgbClr val="A6A6A6"/>
              </a:solidFill>
              <a:prstDash val="solid"/>
              <a:round/>
              <a:headEnd len="sm" w="sm" type="none"/>
              <a:tailEnd len="sm" w="sm" type="none"/>
            </a:ln>
          </p:spPr>
        </p:cxnSp>
      </p:grpSp>
      <p:grpSp>
        <p:nvGrpSpPr>
          <p:cNvPr id="423" name="Google Shape;423;p12"/>
          <p:cNvGrpSpPr/>
          <p:nvPr/>
        </p:nvGrpSpPr>
        <p:grpSpPr>
          <a:xfrm>
            <a:off x="1595752" y="5541575"/>
            <a:ext cx="3231959" cy="993573"/>
            <a:chOff x="0" y="-57150"/>
            <a:chExt cx="851216" cy="261682"/>
          </a:xfrm>
        </p:grpSpPr>
        <p:sp>
          <p:nvSpPr>
            <p:cNvPr id="424" name="Google Shape;424;p12"/>
            <p:cNvSpPr/>
            <p:nvPr/>
          </p:nvSpPr>
          <p:spPr>
            <a:xfrm>
              <a:off x="0" y="0"/>
              <a:ext cx="851216" cy="204532"/>
            </a:xfrm>
            <a:custGeom>
              <a:rect b="b" l="l" r="r" t="t"/>
              <a:pathLst>
                <a:path extrusionOk="0" h="204532" w="851216">
                  <a:moveTo>
                    <a:pt x="102266" y="0"/>
                  </a:moveTo>
                  <a:lnTo>
                    <a:pt x="748950" y="0"/>
                  </a:lnTo>
                  <a:cubicBezTo>
                    <a:pt x="776072" y="0"/>
                    <a:pt x="802084" y="10774"/>
                    <a:pt x="821263" y="29953"/>
                  </a:cubicBezTo>
                  <a:cubicBezTo>
                    <a:pt x="840441" y="49132"/>
                    <a:pt x="851216" y="75143"/>
                    <a:pt x="851216" y="102266"/>
                  </a:cubicBezTo>
                  <a:lnTo>
                    <a:pt x="851216" y="102266"/>
                  </a:lnTo>
                  <a:cubicBezTo>
                    <a:pt x="851216" y="158746"/>
                    <a:pt x="805430" y="204532"/>
                    <a:pt x="748950"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2"/>
            <p:cNvSpPr txBox="1"/>
            <p:nvPr/>
          </p:nvSpPr>
          <p:spPr>
            <a:xfrm>
              <a:off x="0" y="-57150"/>
              <a:ext cx="851216"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Recomendação 1</a:t>
              </a:r>
              <a:endParaRPr/>
            </a:p>
          </p:txBody>
        </p:sp>
      </p:grpSp>
      <p:grpSp>
        <p:nvGrpSpPr>
          <p:cNvPr id="426" name="Google Shape;426;p12"/>
          <p:cNvGrpSpPr/>
          <p:nvPr/>
        </p:nvGrpSpPr>
        <p:grpSpPr>
          <a:xfrm>
            <a:off x="9850793" y="5541575"/>
            <a:ext cx="3231959" cy="993573"/>
            <a:chOff x="0" y="-57150"/>
            <a:chExt cx="851216" cy="261682"/>
          </a:xfrm>
        </p:grpSpPr>
        <p:sp>
          <p:nvSpPr>
            <p:cNvPr id="427" name="Google Shape;427;p12"/>
            <p:cNvSpPr/>
            <p:nvPr/>
          </p:nvSpPr>
          <p:spPr>
            <a:xfrm>
              <a:off x="0" y="0"/>
              <a:ext cx="851216" cy="204532"/>
            </a:xfrm>
            <a:custGeom>
              <a:rect b="b" l="l" r="r" t="t"/>
              <a:pathLst>
                <a:path extrusionOk="0" h="204532" w="851216">
                  <a:moveTo>
                    <a:pt x="102266" y="0"/>
                  </a:moveTo>
                  <a:lnTo>
                    <a:pt x="748950" y="0"/>
                  </a:lnTo>
                  <a:cubicBezTo>
                    <a:pt x="776072" y="0"/>
                    <a:pt x="802084" y="10774"/>
                    <a:pt x="821263" y="29953"/>
                  </a:cubicBezTo>
                  <a:cubicBezTo>
                    <a:pt x="840441" y="49132"/>
                    <a:pt x="851216" y="75143"/>
                    <a:pt x="851216" y="102266"/>
                  </a:cubicBezTo>
                  <a:lnTo>
                    <a:pt x="851216" y="102266"/>
                  </a:lnTo>
                  <a:cubicBezTo>
                    <a:pt x="851216" y="158746"/>
                    <a:pt x="805430" y="204532"/>
                    <a:pt x="748950"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2"/>
            <p:cNvSpPr txBox="1"/>
            <p:nvPr/>
          </p:nvSpPr>
          <p:spPr>
            <a:xfrm>
              <a:off x="0" y="-57150"/>
              <a:ext cx="851216"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Recomendação 2</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432" name="Shape 432"/>
        <p:cNvGrpSpPr/>
        <p:nvPr/>
      </p:nvGrpSpPr>
      <p:grpSpPr>
        <a:xfrm>
          <a:off x="0" y="0"/>
          <a:ext cx="0" cy="0"/>
          <a:chOff x="0" y="0"/>
          <a:chExt cx="0" cy="0"/>
        </a:xfrm>
      </p:grpSpPr>
      <p:grpSp>
        <p:nvGrpSpPr>
          <p:cNvPr id="433" name="Google Shape;433;p13"/>
          <p:cNvGrpSpPr/>
          <p:nvPr/>
        </p:nvGrpSpPr>
        <p:grpSpPr>
          <a:xfrm>
            <a:off x="0" y="0"/>
            <a:ext cx="20574000" cy="10287000"/>
            <a:chOff x="0" y="0"/>
            <a:chExt cx="27432000" cy="13716000"/>
          </a:xfrm>
        </p:grpSpPr>
        <p:sp>
          <p:nvSpPr>
            <p:cNvPr id="434" name="Google Shape;434;p13"/>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35" name="Google Shape;435;p13"/>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36" name="Google Shape;436;p13"/>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37" name="Google Shape;437;p13"/>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38" name="Google Shape;438;p13"/>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39" name="Google Shape;439;p13"/>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40" name="Google Shape;440;p13"/>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441" name="Google Shape;441;p13"/>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grpSp>
      <p:sp>
        <p:nvSpPr>
          <p:cNvPr id="442" name="Google Shape;442;p13"/>
          <p:cNvSpPr txBox="1"/>
          <p:nvPr/>
        </p:nvSpPr>
        <p:spPr>
          <a:xfrm>
            <a:off x="4082383" y="2227497"/>
            <a:ext cx="10123233" cy="3648075"/>
          </a:xfrm>
          <a:prstGeom prst="rect">
            <a:avLst/>
          </a:prstGeom>
          <a:noFill/>
          <a:ln>
            <a:noFill/>
          </a:ln>
        </p:spPr>
        <p:txBody>
          <a:bodyPr anchorCtr="0" anchor="t" bIns="0" lIns="0" spcFirstLastPara="1" rIns="0" wrap="square" tIns="0">
            <a:spAutoFit/>
          </a:bodyPr>
          <a:lstStyle/>
          <a:p>
            <a:pPr indent="0" lvl="0" marL="0" marR="0" rtl="0" algn="ctr">
              <a:lnSpc>
                <a:spcPct val="92000"/>
              </a:lnSpc>
              <a:spcBef>
                <a:spcPts val="0"/>
              </a:spcBef>
              <a:spcAft>
                <a:spcPts val="0"/>
              </a:spcAft>
              <a:buNone/>
            </a:pPr>
            <a:r>
              <a:rPr b="1" i="0" lang="en-US" sz="15000" u="none" cap="none" strike="noStrike">
                <a:solidFill>
                  <a:srgbClr val="005082"/>
                </a:solidFill>
                <a:latin typeface="Raleway"/>
                <a:ea typeface="Raleway"/>
                <a:cs typeface="Raleway"/>
                <a:sym typeface="Raleway"/>
              </a:rPr>
              <a:t>Muito</a:t>
            </a:r>
            <a:endParaRPr/>
          </a:p>
          <a:p>
            <a:pPr indent="0" lvl="0" marL="0" marR="0" rtl="0" algn="ctr">
              <a:lnSpc>
                <a:spcPct val="92000"/>
              </a:lnSpc>
              <a:spcBef>
                <a:spcPts val="0"/>
              </a:spcBef>
              <a:spcAft>
                <a:spcPts val="0"/>
              </a:spcAft>
              <a:buNone/>
            </a:pPr>
            <a:r>
              <a:rPr b="1" i="0" lang="en-US" sz="15000" u="none" cap="none" strike="noStrike">
                <a:solidFill>
                  <a:srgbClr val="005082"/>
                </a:solidFill>
                <a:latin typeface="Raleway"/>
                <a:ea typeface="Raleway"/>
                <a:cs typeface="Raleway"/>
                <a:sym typeface="Raleway"/>
              </a:rPr>
              <a:t>obrigado/a!</a:t>
            </a:r>
            <a:endParaRPr/>
          </a:p>
        </p:txBody>
      </p:sp>
      <p:sp>
        <p:nvSpPr>
          <p:cNvPr id="443" name="Google Shape;443;p13"/>
          <p:cNvSpPr/>
          <p:nvPr/>
        </p:nvSpPr>
        <p:spPr>
          <a:xfrm flipH="1">
            <a:off x="17064667" y="6494884"/>
            <a:ext cx="389267" cy="389267"/>
          </a:xfrm>
          <a:custGeom>
            <a:rect b="b" l="l" r="r" t="t"/>
            <a:pathLst>
              <a:path extrusionOk="0" h="389267" w="389267">
                <a:moveTo>
                  <a:pt x="389266" y="0"/>
                </a:moveTo>
                <a:lnTo>
                  <a:pt x="0" y="0"/>
                </a:lnTo>
                <a:lnTo>
                  <a:pt x="0" y="389267"/>
                </a:lnTo>
                <a:lnTo>
                  <a:pt x="389266" y="389267"/>
                </a:lnTo>
                <a:lnTo>
                  <a:pt x="389266" y="0"/>
                </a:lnTo>
                <a:close/>
              </a:path>
            </a:pathLst>
          </a:custGeom>
          <a:blipFill rotWithShape="1">
            <a:blip r:embed="rId4">
              <a:alphaModFix/>
            </a:blip>
            <a:stretch>
              <a:fillRect b="0" l="0" r="0" t="0"/>
            </a:stretch>
          </a:blipFill>
          <a:ln>
            <a:noFill/>
          </a:ln>
        </p:spPr>
      </p:sp>
      <p:grpSp>
        <p:nvGrpSpPr>
          <p:cNvPr id="444" name="Google Shape;444;p13"/>
          <p:cNvGrpSpPr/>
          <p:nvPr/>
        </p:nvGrpSpPr>
        <p:grpSpPr>
          <a:xfrm>
            <a:off x="1028700" y="352667"/>
            <a:ext cx="16206050" cy="932465"/>
            <a:chOff x="0" y="0"/>
            <a:chExt cx="21608067" cy="1243287"/>
          </a:xfrm>
        </p:grpSpPr>
        <p:sp>
          <p:nvSpPr>
            <p:cNvPr id="445" name="Google Shape;445;p13"/>
            <p:cNvSpPr/>
            <p:nvPr/>
          </p:nvSpPr>
          <p:spPr>
            <a:xfrm>
              <a:off x="0" y="0"/>
              <a:ext cx="2494643" cy="889000"/>
            </a:xfrm>
            <a:custGeom>
              <a:rect b="b" l="l" r="r" t="t"/>
              <a:pathLst>
                <a:path extrusionOk="0" h="889000" w="2494643">
                  <a:moveTo>
                    <a:pt x="0" y="0"/>
                  </a:moveTo>
                  <a:lnTo>
                    <a:pt x="2494643" y="0"/>
                  </a:lnTo>
                  <a:lnTo>
                    <a:pt x="2494643" y="889000"/>
                  </a:lnTo>
                  <a:lnTo>
                    <a:pt x="0" y="889000"/>
                  </a:lnTo>
                  <a:lnTo>
                    <a:pt x="0" y="0"/>
                  </a:lnTo>
                  <a:close/>
                </a:path>
              </a:pathLst>
            </a:custGeom>
            <a:blipFill rotWithShape="1">
              <a:blip r:embed="rId5">
                <a:alphaModFix/>
              </a:blip>
              <a:stretch>
                <a:fillRect b="0" l="0" r="0" t="0"/>
              </a:stretch>
            </a:blipFill>
            <a:ln>
              <a:noFill/>
            </a:ln>
          </p:spPr>
        </p:sp>
        <p:sp>
          <p:nvSpPr>
            <p:cNvPr id="446" name="Google Shape;446;p13"/>
            <p:cNvSpPr/>
            <p:nvPr/>
          </p:nvSpPr>
          <p:spPr>
            <a:xfrm>
              <a:off x="20947652" y="0"/>
              <a:ext cx="660415" cy="889000"/>
            </a:xfrm>
            <a:custGeom>
              <a:rect b="b" l="l" r="r" t="t"/>
              <a:pathLst>
                <a:path extrusionOk="0" h="889000" w="660415">
                  <a:moveTo>
                    <a:pt x="0" y="0"/>
                  </a:moveTo>
                  <a:lnTo>
                    <a:pt x="660415" y="0"/>
                  </a:lnTo>
                  <a:lnTo>
                    <a:pt x="660415" y="889000"/>
                  </a:lnTo>
                  <a:lnTo>
                    <a:pt x="0" y="889000"/>
                  </a:lnTo>
                  <a:lnTo>
                    <a:pt x="0" y="0"/>
                  </a:lnTo>
                  <a:close/>
                </a:path>
              </a:pathLst>
            </a:custGeom>
            <a:blipFill rotWithShape="1">
              <a:blip r:embed="rId6">
                <a:alphaModFix/>
              </a:blip>
              <a:stretch>
                <a:fillRect b="-319" l="0" r="-423039" t="0"/>
              </a:stretch>
            </a:blipFill>
            <a:ln>
              <a:noFill/>
            </a:ln>
          </p:spPr>
        </p:sp>
        <p:cxnSp>
          <p:nvCxnSpPr>
            <p:cNvPr id="447" name="Google Shape;447;p13"/>
            <p:cNvCxnSpPr/>
            <p:nvPr/>
          </p:nvCxnSpPr>
          <p:spPr>
            <a:xfrm>
              <a:off x="22" y="1205594"/>
              <a:ext cx="21608023" cy="37693"/>
            </a:xfrm>
            <a:prstGeom prst="straightConnector1">
              <a:avLst/>
            </a:prstGeom>
            <a:noFill/>
            <a:ln cap="flat" cmpd="sng" w="25400">
              <a:solidFill>
                <a:srgbClr val="A6A6A6"/>
              </a:solidFill>
              <a:prstDash val="solid"/>
              <a:round/>
              <a:headEnd len="sm" w="sm" type="none"/>
              <a:tailEnd len="sm" w="sm" type="none"/>
            </a:ln>
          </p:spPr>
        </p:cxnSp>
      </p:grpSp>
      <p:sp>
        <p:nvSpPr>
          <p:cNvPr id="448" name="Google Shape;448;p13"/>
          <p:cNvSpPr txBox="1"/>
          <p:nvPr/>
        </p:nvSpPr>
        <p:spPr>
          <a:xfrm>
            <a:off x="11266287" y="8859520"/>
            <a:ext cx="3668679"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5082"/>
                </a:solidFill>
                <a:latin typeface="Raleway Black"/>
                <a:ea typeface="Raleway Black"/>
                <a:cs typeface="Raleway Black"/>
                <a:sym typeface="Raleway Black"/>
              </a:rPr>
              <a:t>hello@reallygreatsite.com</a:t>
            </a:r>
            <a:endParaRPr/>
          </a:p>
        </p:txBody>
      </p:sp>
      <p:sp>
        <p:nvSpPr>
          <p:cNvPr id="449" name="Google Shape;449;p13"/>
          <p:cNvSpPr txBox="1"/>
          <p:nvPr/>
        </p:nvSpPr>
        <p:spPr>
          <a:xfrm>
            <a:off x="3353035" y="8859520"/>
            <a:ext cx="2556874"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5082"/>
                </a:solidFill>
                <a:latin typeface="Raleway Black"/>
                <a:ea typeface="Raleway Black"/>
                <a:cs typeface="Raleway Black"/>
                <a:sym typeface="Raleway Black"/>
              </a:rPr>
              <a:t>@reallygreatsite</a:t>
            </a:r>
            <a:endParaRPr/>
          </a:p>
        </p:txBody>
      </p:sp>
      <p:sp>
        <p:nvSpPr>
          <p:cNvPr id="450" name="Google Shape;450;p13"/>
          <p:cNvSpPr txBox="1"/>
          <p:nvPr/>
        </p:nvSpPr>
        <p:spPr>
          <a:xfrm>
            <a:off x="7210286" y="8859520"/>
            <a:ext cx="2556874"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5082"/>
                </a:solidFill>
                <a:latin typeface="Raleway Black"/>
                <a:ea typeface="Raleway Black"/>
                <a:cs typeface="Raleway Black"/>
                <a:sym typeface="Raleway Black"/>
              </a:rPr>
              <a:t>+123-456-7890</a:t>
            </a:r>
            <a:endParaRPr/>
          </a:p>
        </p:txBody>
      </p:sp>
      <p:sp>
        <p:nvSpPr>
          <p:cNvPr id="451" name="Google Shape;451;p13"/>
          <p:cNvSpPr txBox="1"/>
          <p:nvPr/>
        </p:nvSpPr>
        <p:spPr>
          <a:xfrm>
            <a:off x="3478158" y="8379149"/>
            <a:ext cx="2306628"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111111"/>
                </a:solidFill>
                <a:latin typeface="Raleway SemiBold"/>
                <a:ea typeface="Raleway SemiBold"/>
                <a:cs typeface="Raleway SemiBold"/>
                <a:sym typeface="Raleway SemiBold"/>
              </a:rPr>
              <a:t>Mídias sociais</a:t>
            </a:r>
            <a:endParaRPr/>
          </a:p>
        </p:txBody>
      </p:sp>
      <p:sp>
        <p:nvSpPr>
          <p:cNvPr id="452" name="Google Shape;452;p13"/>
          <p:cNvSpPr txBox="1"/>
          <p:nvPr/>
        </p:nvSpPr>
        <p:spPr>
          <a:xfrm>
            <a:off x="7108401" y="8379149"/>
            <a:ext cx="2760645"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111111"/>
                </a:solidFill>
                <a:latin typeface="Raleway SemiBold"/>
                <a:ea typeface="Raleway SemiBold"/>
                <a:cs typeface="Raleway SemiBold"/>
                <a:sym typeface="Raleway SemiBold"/>
              </a:rPr>
              <a:t>Telefone</a:t>
            </a:r>
            <a:endParaRPr/>
          </a:p>
        </p:txBody>
      </p:sp>
      <p:sp>
        <p:nvSpPr>
          <p:cNvPr id="453" name="Google Shape;453;p13"/>
          <p:cNvSpPr txBox="1"/>
          <p:nvPr/>
        </p:nvSpPr>
        <p:spPr>
          <a:xfrm>
            <a:off x="11720304" y="8379149"/>
            <a:ext cx="2760645"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111111"/>
                </a:solidFill>
                <a:latin typeface="Raleway SemiBold"/>
                <a:ea typeface="Raleway SemiBold"/>
                <a:cs typeface="Raleway SemiBold"/>
                <a:sym typeface="Raleway SemiBold"/>
              </a:rPr>
              <a:t>Email</a:t>
            </a:r>
            <a:endParaRPr/>
          </a:p>
        </p:txBody>
      </p:sp>
      <p:sp>
        <p:nvSpPr>
          <p:cNvPr id="454" name="Google Shape;454;p13"/>
          <p:cNvSpPr txBox="1"/>
          <p:nvPr/>
        </p:nvSpPr>
        <p:spPr>
          <a:xfrm>
            <a:off x="6522868" y="6110085"/>
            <a:ext cx="5242263" cy="14814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96FA"/>
                </a:solidFill>
                <a:latin typeface="Raleway Black"/>
                <a:ea typeface="Raleway Black"/>
                <a:cs typeface="Raleway Black"/>
                <a:sym typeface="Raleway Black"/>
              </a:rPr>
              <a:t>Nome do/a(s) estudante(s) (IC)</a:t>
            </a:r>
            <a:endParaRPr/>
          </a:p>
          <a:p>
            <a:pPr indent="0" lvl="0" marL="0" marR="0" rtl="0" algn="ctr">
              <a:lnSpc>
                <a:spcPct val="140014"/>
              </a:lnSpc>
              <a:spcBef>
                <a:spcPts val="0"/>
              </a:spcBef>
              <a:spcAft>
                <a:spcPts val="0"/>
              </a:spcAft>
              <a:buNone/>
            </a:pPr>
            <a:r>
              <a:rPr b="1" i="0" lang="en-US" sz="2799" u="none" cap="none" strike="noStrike">
                <a:solidFill>
                  <a:srgbClr val="0096FA"/>
                </a:solidFill>
                <a:latin typeface="Raleway Black"/>
                <a:ea typeface="Raleway Black"/>
                <a:cs typeface="Raleway Black"/>
                <a:sym typeface="Raleway Black"/>
              </a:rPr>
              <a:t>Nome do/a orientador/a (PQ)</a:t>
            </a:r>
            <a:endParaRPr/>
          </a:p>
          <a:p>
            <a:pPr indent="0" lvl="0" marL="0" marR="0" rtl="0" algn="ctr">
              <a:lnSpc>
                <a:spcPct val="140014"/>
              </a:lnSpc>
              <a:spcBef>
                <a:spcPts val="0"/>
              </a:spcBef>
              <a:spcAft>
                <a:spcPts val="0"/>
              </a:spcAft>
              <a:buNone/>
            </a:pPr>
            <a:r>
              <a:t/>
            </a:r>
            <a:endParaRPr b="1" i="0" sz="2799" u="none" cap="none" strike="noStrike">
              <a:solidFill>
                <a:srgbClr val="0096FA"/>
              </a:solidFill>
              <a:latin typeface="Raleway Black"/>
              <a:ea typeface="Raleway Black"/>
              <a:cs typeface="Raleway Black"/>
              <a:sym typeface="Raleway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2"/>
        </a:solidFill>
      </p:bgPr>
    </p:bg>
    <p:spTree>
      <p:nvGrpSpPr>
        <p:cNvPr id="458" name="Shape 458"/>
        <p:cNvGrpSpPr/>
        <p:nvPr/>
      </p:nvGrpSpPr>
      <p:grpSpPr>
        <a:xfrm>
          <a:off x="0" y="0"/>
          <a:ext cx="0" cy="0"/>
          <a:chOff x="0" y="0"/>
          <a:chExt cx="0" cy="0"/>
        </a:xfrm>
      </p:grpSpPr>
      <p:grpSp>
        <p:nvGrpSpPr>
          <p:cNvPr id="459" name="Google Shape;459;p14"/>
          <p:cNvGrpSpPr/>
          <p:nvPr/>
        </p:nvGrpSpPr>
        <p:grpSpPr>
          <a:xfrm>
            <a:off x="0" y="0"/>
            <a:ext cx="20574000" cy="10287000"/>
            <a:chOff x="0" y="0"/>
            <a:chExt cx="27432000" cy="13716000"/>
          </a:xfrm>
        </p:grpSpPr>
        <p:sp>
          <p:nvSpPr>
            <p:cNvPr id="460" name="Google Shape;460;p14"/>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7999"/>
              </a:blip>
              <a:stretch>
                <a:fillRect b="0" l="0" r="0" t="0"/>
              </a:stretch>
            </a:blipFill>
            <a:ln>
              <a:noFill/>
            </a:ln>
          </p:spPr>
        </p:sp>
        <p:sp>
          <p:nvSpPr>
            <p:cNvPr id="461" name="Google Shape;461;p14"/>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7999"/>
              </a:blip>
              <a:stretch>
                <a:fillRect b="0" l="0" r="0" t="0"/>
              </a:stretch>
            </a:blipFill>
            <a:ln>
              <a:noFill/>
            </a:ln>
          </p:spPr>
        </p:sp>
        <p:sp>
          <p:nvSpPr>
            <p:cNvPr id="462" name="Google Shape;462;p14"/>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7999"/>
              </a:blip>
              <a:stretch>
                <a:fillRect b="0" l="0" r="0" t="0"/>
              </a:stretch>
            </a:blipFill>
            <a:ln>
              <a:noFill/>
            </a:ln>
          </p:spPr>
        </p:sp>
        <p:sp>
          <p:nvSpPr>
            <p:cNvPr id="463" name="Google Shape;463;p14"/>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7999"/>
              </a:blip>
              <a:stretch>
                <a:fillRect b="0" l="0" r="0" t="0"/>
              </a:stretch>
            </a:blipFill>
            <a:ln>
              <a:noFill/>
            </a:ln>
          </p:spPr>
        </p:sp>
        <p:sp>
          <p:nvSpPr>
            <p:cNvPr id="464" name="Google Shape;464;p14"/>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7999"/>
              </a:blip>
              <a:stretch>
                <a:fillRect b="0" l="0" r="0" t="0"/>
              </a:stretch>
            </a:blipFill>
            <a:ln>
              <a:noFill/>
            </a:ln>
          </p:spPr>
        </p:sp>
        <p:sp>
          <p:nvSpPr>
            <p:cNvPr id="465" name="Google Shape;465;p14"/>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7999"/>
              </a:blip>
              <a:stretch>
                <a:fillRect b="0" l="0" r="0" t="0"/>
              </a:stretch>
            </a:blipFill>
            <a:ln>
              <a:noFill/>
            </a:ln>
          </p:spPr>
        </p:sp>
        <p:sp>
          <p:nvSpPr>
            <p:cNvPr id="466" name="Google Shape;466;p14"/>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7999"/>
              </a:blip>
              <a:stretch>
                <a:fillRect b="0" l="0" r="0" t="0"/>
              </a:stretch>
            </a:blipFill>
            <a:ln>
              <a:noFill/>
            </a:ln>
          </p:spPr>
        </p:sp>
        <p:sp>
          <p:nvSpPr>
            <p:cNvPr id="467" name="Google Shape;467;p14"/>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7999"/>
              </a:blip>
              <a:stretch>
                <a:fillRect b="0" l="0" r="0" t="0"/>
              </a:stretch>
            </a:blipFill>
            <a:ln>
              <a:noFill/>
            </a:ln>
          </p:spPr>
        </p:sp>
      </p:grpSp>
      <p:sp>
        <p:nvSpPr>
          <p:cNvPr id="468" name="Google Shape;468;p14"/>
          <p:cNvSpPr/>
          <p:nvPr/>
        </p:nvSpPr>
        <p:spPr>
          <a:xfrm>
            <a:off x="14160075" y="8352443"/>
            <a:ext cx="2293633" cy="688392"/>
          </a:xfrm>
          <a:custGeom>
            <a:rect b="b" l="l" r="r" t="t"/>
            <a:pathLst>
              <a:path extrusionOk="0" h="688392" w="2293633">
                <a:moveTo>
                  <a:pt x="0" y="0"/>
                </a:moveTo>
                <a:lnTo>
                  <a:pt x="2293633" y="0"/>
                </a:lnTo>
                <a:lnTo>
                  <a:pt x="2293633" y="688392"/>
                </a:lnTo>
                <a:lnTo>
                  <a:pt x="0" y="688392"/>
                </a:lnTo>
                <a:lnTo>
                  <a:pt x="0" y="0"/>
                </a:lnTo>
                <a:close/>
              </a:path>
            </a:pathLst>
          </a:custGeom>
          <a:blipFill rotWithShape="1">
            <a:blip r:embed="rId4">
              <a:alphaModFix/>
            </a:blip>
            <a:stretch>
              <a:fillRect b="0" l="0" r="0" t="0"/>
            </a:stretch>
          </a:blipFill>
          <a:ln>
            <a:noFill/>
          </a:ln>
        </p:spPr>
      </p:sp>
      <p:sp>
        <p:nvSpPr>
          <p:cNvPr id="469" name="Google Shape;469;p14"/>
          <p:cNvSpPr/>
          <p:nvPr/>
        </p:nvSpPr>
        <p:spPr>
          <a:xfrm>
            <a:off x="5841207" y="8417987"/>
            <a:ext cx="2788443" cy="719925"/>
          </a:xfrm>
          <a:custGeom>
            <a:rect b="b" l="l" r="r" t="t"/>
            <a:pathLst>
              <a:path extrusionOk="0" h="719925" w="2788443">
                <a:moveTo>
                  <a:pt x="0" y="0"/>
                </a:moveTo>
                <a:lnTo>
                  <a:pt x="2788443" y="0"/>
                </a:lnTo>
                <a:lnTo>
                  <a:pt x="2788443" y="719925"/>
                </a:lnTo>
                <a:lnTo>
                  <a:pt x="0" y="719925"/>
                </a:lnTo>
                <a:lnTo>
                  <a:pt x="0" y="0"/>
                </a:lnTo>
                <a:close/>
              </a:path>
            </a:pathLst>
          </a:custGeom>
          <a:blipFill rotWithShape="1">
            <a:blip r:embed="rId5">
              <a:alphaModFix/>
            </a:blip>
            <a:stretch>
              <a:fillRect b="0" l="0" r="0" t="0"/>
            </a:stretch>
          </a:blipFill>
          <a:ln>
            <a:noFill/>
          </a:ln>
        </p:spPr>
      </p:sp>
      <p:sp>
        <p:nvSpPr>
          <p:cNvPr id="470" name="Google Shape;470;p14"/>
          <p:cNvSpPr/>
          <p:nvPr/>
        </p:nvSpPr>
        <p:spPr>
          <a:xfrm>
            <a:off x="10267950" y="8297599"/>
            <a:ext cx="2762507" cy="960701"/>
          </a:xfrm>
          <a:custGeom>
            <a:rect b="b" l="l" r="r" t="t"/>
            <a:pathLst>
              <a:path extrusionOk="0" h="960701" w="2762507">
                <a:moveTo>
                  <a:pt x="0" y="0"/>
                </a:moveTo>
                <a:lnTo>
                  <a:pt x="2762507" y="0"/>
                </a:lnTo>
                <a:lnTo>
                  <a:pt x="2762507" y="960701"/>
                </a:lnTo>
                <a:lnTo>
                  <a:pt x="0" y="960701"/>
                </a:lnTo>
                <a:lnTo>
                  <a:pt x="0" y="0"/>
                </a:lnTo>
                <a:close/>
              </a:path>
            </a:pathLst>
          </a:custGeom>
          <a:blipFill rotWithShape="1">
            <a:blip r:embed="rId6">
              <a:alphaModFix/>
            </a:blip>
            <a:stretch>
              <a:fillRect b="0" l="0" r="0" t="0"/>
            </a:stretch>
          </a:blipFill>
          <a:ln>
            <a:noFill/>
          </a:ln>
        </p:spPr>
      </p:sp>
      <p:cxnSp>
        <p:nvCxnSpPr>
          <p:cNvPr id="471" name="Google Shape;471;p14"/>
          <p:cNvCxnSpPr/>
          <p:nvPr/>
        </p:nvCxnSpPr>
        <p:spPr>
          <a:xfrm>
            <a:off x="731520" y="8092015"/>
            <a:ext cx="7898130" cy="0"/>
          </a:xfrm>
          <a:prstGeom prst="straightConnector1">
            <a:avLst/>
          </a:prstGeom>
          <a:noFill/>
          <a:ln cap="flat" cmpd="sng" w="19050">
            <a:solidFill>
              <a:srgbClr val="FEF8F3"/>
            </a:solidFill>
            <a:prstDash val="solid"/>
            <a:round/>
            <a:headEnd len="sm" w="sm" type="none"/>
            <a:tailEnd len="sm" w="sm" type="none"/>
          </a:ln>
        </p:spPr>
      </p:cxnSp>
      <p:cxnSp>
        <p:nvCxnSpPr>
          <p:cNvPr id="472" name="Google Shape;472;p14"/>
          <p:cNvCxnSpPr/>
          <p:nvPr/>
        </p:nvCxnSpPr>
        <p:spPr>
          <a:xfrm>
            <a:off x="9658350" y="8092015"/>
            <a:ext cx="7898130" cy="0"/>
          </a:xfrm>
          <a:prstGeom prst="straightConnector1">
            <a:avLst/>
          </a:prstGeom>
          <a:noFill/>
          <a:ln cap="flat" cmpd="sng" w="19050">
            <a:solidFill>
              <a:srgbClr val="FEF8F3"/>
            </a:solidFill>
            <a:prstDash val="solid"/>
            <a:round/>
            <a:headEnd len="sm" w="sm" type="none"/>
            <a:tailEnd len="sm" w="sm" type="none"/>
          </a:ln>
        </p:spPr>
      </p:cxnSp>
      <p:sp>
        <p:nvSpPr>
          <p:cNvPr id="473" name="Google Shape;473;p14"/>
          <p:cNvSpPr/>
          <p:nvPr/>
        </p:nvSpPr>
        <p:spPr>
          <a:xfrm>
            <a:off x="731520" y="8491054"/>
            <a:ext cx="4503711" cy="573790"/>
          </a:xfrm>
          <a:custGeom>
            <a:rect b="b" l="l" r="r" t="t"/>
            <a:pathLst>
              <a:path extrusionOk="0" h="573790" w="4503711">
                <a:moveTo>
                  <a:pt x="0" y="0"/>
                </a:moveTo>
                <a:lnTo>
                  <a:pt x="4503711" y="0"/>
                </a:lnTo>
                <a:lnTo>
                  <a:pt x="4503711" y="573791"/>
                </a:lnTo>
                <a:lnTo>
                  <a:pt x="0" y="573791"/>
                </a:lnTo>
                <a:lnTo>
                  <a:pt x="0" y="0"/>
                </a:lnTo>
                <a:close/>
              </a:path>
            </a:pathLst>
          </a:custGeom>
          <a:blipFill rotWithShape="1">
            <a:blip r:embed="rId7">
              <a:alphaModFix/>
            </a:blip>
            <a:stretch>
              <a:fillRect b="0" l="0" r="0" t="0"/>
            </a:stretch>
          </a:blipFill>
          <a:ln>
            <a:noFill/>
          </a:ln>
        </p:spPr>
      </p:sp>
      <p:cxnSp>
        <p:nvCxnSpPr>
          <p:cNvPr id="474" name="Google Shape;474;p14"/>
          <p:cNvCxnSpPr/>
          <p:nvPr/>
        </p:nvCxnSpPr>
        <p:spPr>
          <a:xfrm>
            <a:off x="9130515" y="1755697"/>
            <a:ext cx="0" cy="4580620"/>
          </a:xfrm>
          <a:prstGeom prst="straightConnector1">
            <a:avLst/>
          </a:prstGeom>
          <a:noFill/>
          <a:ln cap="flat" cmpd="sng" w="19050">
            <a:solidFill>
              <a:srgbClr val="FEF8F3"/>
            </a:solidFill>
            <a:prstDash val="solid"/>
            <a:round/>
            <a:headEnd len="sm" w="sm" type="none"/>
            <a:tailEnd len="sm" w="sm" type="none"/>
          </a:ln>
        </p:spPr>
      </p:cxnSp>
      <p:sp>
        <p:nvSpPr>
          <p:cNvPr id="475" name="Google Shape;475;p14"/>
          <p:cNvSpPr/>
          <p:nvPr/>
        </p:nvSpPr>
        <p:spPr>
          <a:xfrm>
            <a:off x="2361550" y="1161527"/>
            <a:ext cx="4393930" cy="5768961"/>
          </a:xfrm>
          <a:custGeom>
            <a:rect b="b" l="l" r="r" t="t"/>
            <a:pathLst>
              <a:path extrusionOk="0" h="5768961" w="4393930">
                <a:moveTo>
                  <a:pt x="0" y="0"/>
                </a:moveTo>
                <a:lnTo>
                  <a:pt x="4393930" y="0"/>
                </a:lnTo>
                <a:lnTo>
                  <a:pt x="4393930" y="5768961"/>
                </a:lnTo>
                <a:lnTo>
                  <a:pt x="0" y="5768961"/>
                </a:lnTo>
                <a:lnTo>
                  <a:pt x="0" y="0"/>
                </a:lnTo>
                <a:close/>
              </a:path>
            </a:pathLst>
          </a:custGeom>
          <a:blipFill rotWithShape="1">
            <a:blip r:embed="rId8">
              <a:alphaModFix/>
            </a:blip>
            <a:stretch>
              <a:fillRect b="0" l="0" r="0" t="0"/>
            </a:stretch>
          </a:blipFill>
          <a:ln>
            <a:noFill/>
          </a:ln>
        </p:spPr>
      </p:sp>
      <p:sp>
        <p:nvSpPr>
          <p:cNvPr id="476" name="Google Shape;476;p14"/>
          <p:cNvSpPr/>
          <p:nvPr/>
        </p:nvSpPr>
        <p:spPr>
          <a:xfrm>
            <a:off x="11215029" y="2294889"/>
            <a:ext cx="4974972" cy="3502237"/>
          </a:xfrm>
          <a:custGeom>
            <a:rect b="b" l="l" r="r" t="t"/>
            <a:pathLst>
              <a:path extrusionOk="0" h="3502237" w="4974972">
                <a:moveTo>
                  <a:pt x="0" y="0"/>
                </a:moveTo>
                <a:lnTo>
                  <a:pt x="4974972" y="0"/>
                </a:lnTo>
                <a:lnTo>
                  <a:pt x="4974972" y="3502237"/>
                </a:lnTo>
                <a:lnTo>
                  <a:pt x="0" y="3502237"/>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6FA"/>
        </a:solidFill>
      </p:bgPr>
    </p:bg>
    <p:spTree>
      <p:nvGrpSpPr>
        <p:cNvPr id="109" name="Shape 109"/>
        <p:cNvGrpSpPr/>
        <p:nvPr/>
      </p:nvGrpSpPr>
      <p:grpSpPr>
        <a:xfrm>
          <a:off x="0" y="0"/>
          <a:ext cx="0" cy="0"/>
          <a:chOff x="0" y="0"/>
          <a:chExt cx="0" cy="0"/>
        </a:xfrm>
      </p:grpSpPr>
      <p:grpSp>
        <p:nvGrpSpPr>
          <p:cNvPr id="110" name="Google Shape;110;p2"/>
          <p:cNvGrpSpPr/>
          <p:nvPr/>
        </p:nvGrpSpPr>
        <p:grpSpPr>
          <a:xfrm>
            <a:off x="0" y="0"/>
            <a:ext cx="20574000" cy="10287000"/>
            <a:chOff x="0" y="0"/>
            <a:chExt cx="27432000" cy="13716000"/>
          </a:xfrm>
        </p:grpSpPr>
        <p:sp>
          <p:nvSpPr>
            <p:cNvPr id="111" name="Google Shape;111;p2"/>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12" name="Google Shape;112;p2"/>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13" name="Google Shape;113;p2"/>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14" name="Google Shape;114;p2"/>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15" name="Google Shape;115;p2"/>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16" name="Google Shape;116;p2"/>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17" name="Google Shape;117;p2"/>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18" name="Google Shape;118;p2"/>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grpSp>
      <p:sp>
        <p:nvSpPr>
          <p:cNvPr id="119" name="Google Shape;119;p2"/>
          <p:cNvSpPr/>
          <p:nvPr/>
        </p:nvSpPr>
        <p:spPr>
          <a:xfrm>
            <a:off x="1028700" y="5844840"/>
            <a:ext cx="16230600" cy="5449194"/>
          </a:xfrm>
          <a:custGeom>
            <a:rect b="b" l="l" r="r" t="t"/>
            <a:pathLst>
              <a:path extrusionOk="0" h="844223" w="2514545">
                <a:moveTo>
                  <a:pt x="31482" y="0"/>
                </a:moveTo>
                <a:lnTo>
                  <a:pt x="2483063" y="0"/>
                </a:lnTo>
                <a:cubicBezTo>
                  <a:pt x="2491412" y="0"/>
                  <a:pt x="2499420" y="3317"/>
                  <a:pt x="2505324" y="9221"/>
                </a:cubicBezTo>
                <a:cubicBezTo>
                  <a:pt x="2511228" y="15125"/>
                  <a:pt x="2514545" y="23132"/>
                  <a:pt x="2514545" y="31482"/>
                </a:cubicBezTo>
                <a:lnTo>
                  <a:pt x="2514545" y="812741"/>
                </a:lnTo>
                <a:cubicBezTo>
                  <a:pt x="2514545" y="821090"/>
                  <a:pt x="2511228" y="829098"/>
                  <a:pt x="2505324" y="835002"/>
                </a:cubicBezTo>
                <a:cubicBezTo>
                  <a:pt x="2499420" y="840906"/>
                  <a:pt x="2491412" y="844223"/>
                  <a:pt x="2483063" y="844223"/>
                </a:cubicBezTo>
                <a:lnTo>
                  <a:pt x="31482" y="844223"/>
                </a:lnTo>
                <a:cubicBezTo>
                  <a:pt x="14095" y="844223"/>
                  <a:pt x="0" y="830128"/>
                  <a:pt x="0" y="812741"/>
                </a:cubicBezTo>
                <a:lnTo>
                  <a:pt x="0" y="31482"/>
                </a:lnTo>
                <a:cubicBezTo>
                  <a:pt x="0" y="14095"/>
                  <a:pt x="14095" y="0"/>
                  <a:pt x="31482" y="0"/>
                </a:cubicBezTo>
                <a:close/>
              </a:path>
            </a:pathLst>
          </a:custGeom>
          <a:blipFill rotWithShape="1">
            <a:blip r:embed="rId4">
              <a:alphaModFix/>
            </a:blip>
            <a:stretch>
              <a:fillRect b="-54406" l="0" r="0" t="-44156"/>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txBox="1"/>
          <p:nvPr/>
        </p:nvSpPr>
        <p:spPr>
          <a:xfrm>
            <a:off x="1028700" y="2987227"/>
            <a:ext cx="6527931" cy="151257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12000" u="none" cap="none" strike="noStrike">
                <a:solidFill>
                  <a:srgbClr val="005082"/>
                </a:solidFill>
                <a:latin typeface="Raleway"/>
                <a:ea typeface="Raleway"/>
                <a:cs typeface="Raleway"/>
                <a:sym typeface="Raleway"/>
              </a:rPr>
              <a:t>Resumo</a:t>
            </a:r>
            <a:endParaRPr/>
          </a:p>
        </p:txBody>
      </p:sp>
      <p:sp>
        <p:nvSpPr>
          <p:cNvPr id="121" name="Google Shape;121;p2"/>
          <p:cNvSpPr txBox="1"/>
          <p:nvPr/>
        </p:nvSpPr>
        <p:spPr>
          <a:xfrm>
            <a:off x="7834502" y="2151120"/>
            <a:ext cx="9424798" cy="11633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 </a:t>
            </a:r>
            <a:endParaRPr/>
          </a:p>
        </p:txBody>
      </p:sp>
      <p:sp>
        <p:nvSpPr>
          <p:cNvPr id="122" name="Google Shape;122;p2"/>
          <p:cNvSpPr txBox="1"/>
          <p:nvPr/>
        </p:nvSpPr>
        <p:spPr>
          <a:xfrm>
            <a:off x="7834502" y="3846120"/>
            <a:ext cx="9424798" cy="15538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a:t>
            </a:r>
            <a:endParaRPr/>
          </a:p>
          <a:p>
            <a:pPr indent="0" lvl="0" marL="0" marR="0" rtl="0" algn="l">
              <a:lnSpc>
                <a:spcPct val="140000"/>
              </a:lnSpc>
              <a:spcBef>
                <a:spcPts val="0"/>
              </a:spcBef>
              <a:spcAft>
                <a:spcPts val="0"/>
              </a:spcAft>
              <a:buNone/>
            </a:pPr>
            <a:r>
              <a:t/>
            </a:r>
            <a:endParaRPr b="1" i="0" sz="2200" u="none" cap="none" strike="noStrike">
              <a:solidFill>
                <a:srgbClr val="FFFFFF"/>
              </a:solidFill>
              <a:latin typeface="Raleway Medium"/>
              <a:ea typeface="Raleway Medium"/>
              <a:cs typeface="Raleway Medium"/>
              <a:sym typeface="Raleway Medium"/>
            </a:endParaRPr>
          </a:p>
        </p:txBody>
      </p:sp>
      <p:grpSp>
        <p:nvGrpSpPr>
          <p:cNvPr id="123" name="Google Shape;123;p2"/>
          <p:cNvGrpSpPr/>
          <p:nvPr/>
        </p:nvGrpSpPr>
        <p:grpSpPr>
          <a:xfrm>
            <a:off x="1028700" y="352667"/>
            <a:ext cx="16206050" cy="932465"/>
            <a:chOff x="0" y="0"/>
            <a:chExt cx="21608067" cy="1243287"/>
          </a:xfrm>
        </p:grpSpPr>
        <p:sp>
          <p:nvSpPr>
            <p:cNvPr id="124" name="Google Shape;124;p2"/>
            <p:cNvSpPr/>
            <p:nvPr/>
          </p:nvSpPr>
          <p:spPr>
            <a:xfrm>
              <a:off x="0" y="0"/>
              <a:ext cx="2494643" cy="889000"/>
            </a:xfrm>
            <a:custGeom>
              <a:rect b="b" l="l" r="r" t="t"/>
              <a:pathLst>
                <a:path extrusionOk="0" h="889000" w="2494643">
                  <a:moveTo>
                    <a:pt x="0" y="0"/>
                  </a:moveTo>
                  <a:lnTo>
                    <a:pt x="2494643" y="0"/>
                  </a:lnTo>
                  <a:lnTo>
                    <a:pt x="2494643" y="889000"/>
                  </a:lnTo>
                  <a:lnTo>
                    <a:pt x="0" y="889000"/>
                  </a:lnTo>
                  <a:lnTo>
                    <a:pt x="0" y="0"/>
                  </a:lnTo>
                  <a:close/>
                </a:path>
              </a:pathLst>
            </a:custGeom>
            <a:blipFill rotWithShape="1">
              <a:blip r:embed="rId5">
                <a:alphaModFix/>
              </a:blip>
              <a:stretch>
                <a:fillRect b="0" l="0" r="0" t="0"/>
              </a:stretch>
            </a:blipFill>
            <a:ln>
              <a:noFill/>
            </a:ln>
          </p:spPr>
        </p:sp>
        <p:sp>
          <p:nvSpPr>
            <p:cNvPr id="125" name="Google Shape;125;p2"/>
            <p:cNvSpPr/>
            <p:nvPr/>
          </p:nvSpPr>
          <p:spPr>
            <a:xfrm>
              <a:off x="20947652" y="0"/>
              <a:ext cx="660415" cy="889000"/>
            </a:xfrm>
            <a:custGeom>
              <a:rect b="b" l="l" r="r" t="t"/>
              <a:pathLst>
                <a:path extrusionOk="0" h="889000" w="660415">
                  <a:moveTo>
                    <a:pt x="0" y="0"/>
                  </a:moveTo>
                  <a:lnTo>
                    <a:pt x="660415" y="0"/>
                  </a:lnTo>
                  <a:lnTo>
                    <a:pt x="660415" y="889000"/>
                  </a:lnTo>
                  <a:lnTo>
                    <a:pt x="0" y="889000"/>
                  </a:lnTo>
                  <a:lnTo>
                    <a:pt x="0" y="0"/>
                  </a:lnTo>
                  <a:close/>
                </a:path>
              </a:pathLst>
            </a:custGeom>
            <a:blipFill rotWithShape="1">
              <a:blip r:embed="rId6">
                <a:alphaModFix/>
              </a:blip>
              <a:stretch>
                <a:fillRect b="-319" l="0" r="-423039" t="0"/>
              </a:stretch>
            </a:blipFill>
            <a:ln>
              <a:noFill/>
            </a:ln>
          </p:spPr>
        </p:sp>
        <p:cxnSp>
          <p:nvCxnSpPr>
            <p:cNvPr id="126" name="Google Shape;126;p2"/>
            <p:cNvCxnSpPr/>
            <p:nvPr/>
          </p:nvCxnSpPr>
          <p:spPr>
            <a:xfrm>
              <a:off x="22" y="1205594"/>
              <a:ext cx="21608023" cy="37693"/>
            </a:xfrm>
            <a:prstGeom prst="straightConnector1">
              <a:avLst/>
            </a:prstGeom>
            <a:noFill/>
            <a:ln cap="flat" cmpd="sng" w="25400">
              <a:solidFill>
                <a:srgbClr val="FFFFFF"/>
              </a:solidFill>
              <a:prstDash val="solid"/>
              <a:round/>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130" name="Shape 130"/>
        <p:cNvGrpSpPr/>
        <p:nvPr/>
      </p:nvGrpSpPr>
      <p:grpSpPr>
        <a:xfrm>
          <a:off x="0" y="0"/>
          <a:ext cx="0" cy="0"/>
          <a:chOff x="0" y="0"/>
          <a:chExt cx="0" cy="0"/>
        </a:xfrm>
      </p:grpSpPr>
      <p:grpSp>
        <p:nvGrpSpPr>
          <p:cNvPr id="131" name="Google Shape;131;p3"/>
          <p:cNvGrpSpPr/>
          <p:nvPr/>
        </p:nvGrpSpPr>
        <p:grpSpPr>
          <a:xfrm>
            <a:off x="0" y="0"/>
            <a:ext cx="20574000" cy="10287000"/>
            <a:chOff x="0" y="0"/>
            <a:chExt cx="27432000" cy="13716000"/>
          </a:xfrm>
        </p:grpSpPr>
        <p:sp>
          <p:nvSpPr>
            <p:cNvPr id="132" name="Google Shape;132;p3"/>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33" name="Google Shape;133;p3"/>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34" name="Google Shape;134;p3"/>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35" name="Google Shape;135;p3"/>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36" name="Google Shape;136;p3"/>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37" name="Google Shape;137;p3"/>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38" name="Google Shape;138;p3"/>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39" name="Google Shape;139;p3"/>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grpSp>
      <p:grpSp>
        <p:nvGrpSpPr>
          <p:cNvPr id="140" name="Google Shape;140;p3"/>
          <p:cNvGrpSpPr/>
          <p:nvPr/>
        </p:nvGrpSpPr>
        <p:grpSpPr>
          <a:xfrm>
            <a:off x="0" y="5140587"/>
            <a:ext cx="18288000" cy="5146413"/>
            <a:chOff x="0" y="-47625"/>
            <a:chExt cx="4816593" cy="1355434"/>
          </a:xfrm>
        </p:grpSpPr>
        <p:sp>
          <p:nvSpPr>
            <p:cNvPr id="141" name="Google Shape;141;p3"/>
            <p:cNvSpPr/>
            <p:nvPr/>
          </p:nvSpPr>
          <p:spPr>
            <a:xfrm>
              <a:off x="0" y="0"/>
              <a:ext cx="4816592" cy="1307809"/>
            </a:xfrm>
            <a:custGeom>
              <a:rect b="b" l="l" r="r" t="t"/>
              <a:pathLst>
                <a:path extrusionOk="0" h="1307809" w="4816592">
                  <a:moveTo>
                    <a:pt x="0" y="0"/>
                  </a:moveTo>
                  <a:lnTo>
                    <a:pt x="4816592" y="0"/>
                  </a:lnTo>
                  <a:lnTo>
                    <a:pt x="4816592" y="1307809"/>
                  </a:lnTo>
                  <a:lnTo>
                    <a:pt x="0" y="1307809"/>
                  </a:lnTo>
                  <a:close/>
                </a:path>
              </a:pathLst>
            </a:custGeom>
            <a:solidFill>
              <a:srgbClr val="005082"/>
            </a:solidFill>
            <a:ln>
              <a:noFill/>
            </a:ln>
          </p:spPr>
        </p:sp>
        <p:sp>
          <p:nvSpPr>
            <p:cNvPr id="142" name="Google Shape;142;p3"/>
            <p:cNvSpPr txBox="1"/>
            <p:nvPr/>
          </p:nvSpPr>
          <p:spPr>
            <a:xfrm>
              <a:off x="0" y="-47625"/>
              <a:ext cx="4816593" cy="1355434"/>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3"/>
          <p:cNvSpPr txBox="1"/>
          <p:nvPr/>
        </p:nvSpPr>
        <p:spPr>
          <a:xfrm>
            <a:off x="948859" y="6027159"/>
            <a:ext cx="7944900" cy="4605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Raleway SemiBold"/>
                <a:ea typeface="Raleway SemiBold"/>
                <a:cs typeface="Raleway SemiBold"/>
                <a:sym typeface="Raleway SemiBold"/>
              </a:rPr>
              <a:t>Utilizar esse modelo. Pode acrescentar ou excluir slide de acordo com o trabalhado de cada um. As fotos podem ser </a:t>
            </a:r>
            <a:r>
              <a:rPr b="1" lang="en-US" sz="2200">
                <a:solidFill>
                  <a:srgbClr val="FFFFFF"/>
                </a:solidFill>
                <a:latin typeface="Raleway SemiBold"/>
                <a:ea typeface="Raleway SemiBold"/>
                <a:cs typeface="Raleway SemiBold"/>
                <a:sym typeface="Raleway SemiBold"/>
              </a:rPr>
              <a:t>substituídas</a:t>
            </a:r>
            <a:r>
              <a:rPr b="1" i="0" lang="en-US" sz="2200" u="none" cap="none" strike="noStrike">
                <a:solidFill>
                  <a:srgbClr val="FFFFFF"/>
                </a:solidFill>
                <a:latin typeface="Raleway SemiBold"/>
                <a:ea typeface="Raleway SemiBold"/>
                <a:cs typeface="Raleway SemiBold"/>
                <a:sym typeface="Raleway SemiBold"/>
              </a:rPr>
              <a:t> de acordo com o trabalho de cada um. Pode editar em Canva ou PowerPoint.</a:t>
            </a:r>
            <a:endParaRPr/>
          </a:p>
          <a:p>
            <a:pPr indent="0" lvl="0" marL="0" marR="0" rtl="0" algn="l">
              <a:lnSpc>
                <a:spcPct val="140000"/>
              </a:lnSpc>
              <a:spcBef>
                <a:spcPts val="0"/>
              </a:spcBef>
              <a:spcAft>
                <a:spcPts val="0"/>
              </a:spcAft>
              <a:buNone/>
            </a:pPr>
            <a:r>
              <a:t/>
            </a:r>
            <a:endParaRPr b="1" i="0" sz="2200" u="none" cap="none" strike="noStrike">
              <a:solidFill>
                <a:srgbClr val="FFFFFF"/>
              </a:solidFill>
              <a:latin typeface="Raleway SemiBold"/>
              <a:ea typeface="Raleway SemiBold"/>
              <a:cs typeface="Raleway SemiBold"/>
              <a:sym typeface="Raleway SemiBold"/>
            </a:endParaRPr>
          </a:p>
          <a:p>
            <a:pPr indent="0" lvl="0" marL="0" marR="0" rtl="0" algn="l">
              <a:lnSpc>
                <a:spcPct val="140000"/>
              </a:lnSpc>
              <a:spcBef>
                <a:spcPts val="0"/>
              </a:spcBef>
              <a:spcAft>
                <a:spcPts val="0"/>
              </a:spcAft>
              <a:buNone/>
            </a:pPr>
            <a:r>
              <a:rPr b="1" i="0" lang="en-US" sz="2200" u="none" cap="none" strike="noStrike">
                <a:solidFill>
                  <a:srgbClr val="FFFFFF"/>
                </a:solidFill>
                <a:latin typeface="Raleway SemiBold"/>
                <a:ea typeface="Raleway SemiBold"/>
                <a:cs typeface="Raleway SemiBold"/>
                <a:sym typeface="Raleway SemiBold"/>
              </a:rPr>
              <a:t>LUtilizar esse modelo. Pode acrescentar ou excluir slide de acordo com o trabalhado de cada um. As fotos podem ser </a:t>
            </a:r>
            <a:r>
              <a:rPr b="1" lang="en-US" sz="2200">
                <a:solidFill>
                  <a:srgbClr val="FFFFFF"/>
                </a:solidFill>
                <a:latin typeface="Raleway SemiBold"/>
                <a:ea typeface="Raleway SemiBold"/>
                <a:cs typeface="Raleway SemiBold"/>
                <a:sym typeface="Raleway SemiBold"/>
              </a:rPr>
              <a:t>substituídas</a:t>
            </a:r>
            <a:r>
              <a:rPr b="1" i="0" lang="en-US" sz="2200" u="none" cap="none" strike="noStrike">
                <a:solidFill>
                  <a:srgbClr val="FFFFFF"/>
                </a:solidFill>
                <a:latin typeface="Raleway SemiBold"/>
                <a:ea typeface="Raleway SemiBold"/>
                <a:cs typeface="Raleway SemiBold"/>
                <a:sym typeface="Raleway SemiBold"/>
              </a:rPr>
              <a:t> de acordo com o trabalho de cada um. Pode editar em Canva ou PowerPoint.</a:t>
            </a:r>
            <a:endParaRPr/>
          </a:p>
          <a:p>
            <a:pPr indent="0" lvl="0" marL="0" marR="0" rtl="0" algn="l">
              <a:lnSpc>
                <a:spcPct val="140000"/>
              </a:lnSpc>
              <a:spcBef>
                <a:spcPts val="0"/>
              </a:spcBef>
              <a:spcAft>
                <a:spcPts val="0"/>
              </a:spcAft>
              <a:buNone/>
            </a:pPr>
            <a:r>
              <a:t/>
            </a:r>
            <a:endParaRPr b="1" i="0" sz="2200" u="none" cap="none" strike="noStrike">
              <a:solidFill>
                <a:srgbClr val="FFFFFF"/>
              </a:solidFill>
              <a:latin typeface="Raleway SemiBold"/>
              <a:ea typeface="Raleway SemiBold"/>
              <a:cs typeface="Raleway SemiBold"/>
              <a:sym typeface="Raleway SemiBold"/>
            </a:endParaRPr>
          </a:p>
        </p:txBody>
      </p:sp>
      <p:sp>
        <p:nvSpPr>
          <p:cNvPr id="144" name="Google Shape;144;p3"/>
          <p:cNvSpPr txBox="1"/>
          <p:nvPr/>
        </p:nvSpPr>
        <p:spPr>
          <a:xfrm>
            <a:off x="9314446" y="6027159"/>
            <a:ext cx="7944900" cy="4605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Raleway SemiBold"/>
                <a:ea typeface="Raleway SemiBold"/>
                <a:cs typeface="Raleway SemiBold"/>
                <a:sym typeface="Raleway SemiBold"/>
              </a:rPr>
              <a:t>Utilizar esse modelo. Pode acrescentar ou excluir slide de acordo com o trabalhado de cada um. As fotos podem ser </a:t>
            </a:r>
            <a:r>
              <a:rPr b="1" lang="en-US" sz="2200">
                <a:solidFill>
                  <a:srgbClr val="FFFFFF"/>
                </a:solidFill>
                <a:latin typeface="Raleway SemiBold"/>
                <a:ea typeface="Raleway SemiBold"/>
                <a:cs typeface="Raleway SemiBold"/>
                <a:sym typeface="Raleway SemiBold"/>
              </a:rPr>
              <a:t>substituídas</a:t>
            </a:r>
            <a:r>
              <a:rPr b="1" i="0" lang="en-US" sz="2200" u="none" cap="none" strike="noStrike">
                <a:solidFill>
                  <a:srgbClr val="FFFFFF"/>
                </a:solidFill>
                <a:latin typeface="Raleway SemiBold"/>
                <a:ea typeface="Raleway SemiBold"/>
                <a:cs typeface="Raleway SemiBold"/>
                <a:sym typeface="Raleway SemiBold"/>
              </a:rPr>
              <a:t> de acordo com o trabalho de cada um. Pode editar em Canva ou PowerPoint.</a:t>
            </a:r>
            <a:endParaRPr/>
          </a:p>
          <a:p>
            <a:pPr indent="0" lvl="0" marL="0" marR="0" rtl="0" algn="l">
              <a:lnSpc>
                <a:spcPct val="140000"/>
              </a:lnSpc>
              <a:spcBef>
                <a:spcPts val="0"/>
              </a:spcBef>
              <a:spcAft>
                <a:spcPts val="0"/>
              </a:spcAft>
              <a:buNone/>
            </a:pPr>
            <a:r>
              <a:t/>
            </a:r>
            <a:endParaRPr b="1" i="0" sz="2200" u="none" cap="none" strike="noStrike">
              <a:solidFill>
                <a:srgbClr val="FFFFFF"/>
              </a:solidFill>
              <a:latin typeface="Raleway SemiBold"/>
              <a:ea typeface="Raleway SemiBold"/>
              <a:cs typeface="Raleway SemiBold"/>
              <a:sym typeface="Raleway SemiBold"/>
            </a:endParaRPr>
          </a:p>
          <a:p>
            <a:pPr indent="0" lvl="0" marL="0" marR="0" rtl="0" algn="l">
              <a:lnSpc>
                <a:spcPct val="140000"/>
              </a:lnSpc>
              <a:spcBef>
                <a:spcPts val="0"/>
              </a:spcBef>
              <a:spcAft>
                <a:spcPts val="0"/>
              </a:spcAft>
              <a:buNone/>
            </a:pPr>
            <a:r>
              <a:rPr b="1" i="0" lang="en-US" sz="2200" u="none" cap="none" strike="noStrike">
                <a:solidFill>
                  <a:srgbClr val="FFFFFF"/>
                </a:solidFill>
                <a:latin typeface="Raleway SemiBold"/>
                <a:ea typeface="Raleway SemiBold"/>
                <a:cs typeface="Raleway SemiBold"/>
                <a:sym typeface="Raleway SemiBold"/>
              </a:rPr>
              <a:t>Utilizar esse modelo. Pode acrescentar ou excluir slide de acordo com o trabalhado de cada um. As fotos podem ser </a:t>
            </a:r>
            <a:r>
              <a:rPr b="1" lang="en-US" sz="2200">
                <a:solidFill>
                  <a:srgbClr val="FFFFFF"/>
                </a:solidFill>
                <a:latin typeface="Raleway SemiBold"/>
                <a:ea typeface="Raleway SemiBold"/>
                <a:cs typeface="Raleway SemiBold"/>
                <a:sym typeface="Raleway SemiBold"/>
              </a:rPr>
              <a:t>substituídas</a:t>
            </a:r>
            <a:r>
              <a:rPr b="1" i="0" lang="en-US" sz="2200" u="none" cap="none" strike="noStrike">
                <a:solidFill>
                  <a:srgbClr val="FFFFFF"/>
                </a:solidFill>
                <a:latin typeface="Raleway SemiBold"/>
                <a:ea typeface="Raleway SemiBold"/>
                <a:cs typeface="Raleway SemiBold"/>
                <a:sym typeface="Raleway SemiBold"/>
              </a:rPr>
              <a:t> de acordo com o trabalho de cada um. Pode editar em Canva ou PowerPoint.</a:t>
            </a:r>
            <a:endParaRPr/>
          </a:p>
          <a:p>
            <a:pPr indent="0" lvl="0" marL="0" marR="0" rtl="0" algn="l">
              <a:lnSpc>
                <a:spcPct val="140000"/>
              </a:lnSpc>
              <a:spcBef>
                <a:spcPts val="0"/>
              </a:spcBef>
              <a:spcAft>
                <a:spcPts val="0"/>
              </a:spcAft>
              <a:buNone/>
            </a:pPr>
            <a:r>
              <a:t/>
            </a:r>
            <a:endParaRPr b="1" i="0" sz="2200" u="none" cap="none" strike="noStrike">
              <a:solidFill>
                <a:srgbClr val="FFFFFF"/>
              </a:solidFill>
              <a:latin typeface="Raleway SemiBold"/>
              <a:ea typeface="Raleway SemiBold"/>
              <a:cs typeface="Raleway SemiBold"/>
              <a:sym typeface="Raleway SemiBold"/>
            </a:endParaRPr>
          </a:p>
        </p:txBody>
      </p:sp>
      <p:sp>
        <p:nvSpPr>
          <p:cNvPr id="145" name="Google Shape;145;p3"/>
          <p:cNvSpPr txBox="1"/>
          <p:nvPr/>
        </p:nvSpPr>
        <p:spPr>
          <a:xfrm>
            <a:off x="1028700" y="2555560"/>
            <a:ext cx="15730026" cy="1895475"/>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15000" u="none" cap="none" strike="noStrike">
                <a:solidFill>
                  <a:srgbClr val="0096FA"/>
                </a:solidFill>
                <a:latin typeface="Raleway"/>
                <a:ea typeface="Raleway"/>
                <a:cs typeface="Raleway"/>
                <a:sym typeface="Raleway"/>
              </a:rPr>
              <a:t>Introdução</a:t>
            </a:r>
            <a:endParaRPr/>
          </a:p>
        </p:txBody>
      </p:sp>
      <p:grpSp>
        <p:nvGrpSpPr>
          <p:cNvPr id="146" name="Google Shape;146;p3"/>
          <p:cNvGrpSpPr/>
          <p:nvPr/>
        </p:nvGrpSpPr>
        <p:grpSpPr>
          <a:xfrm>
            <a:off x="16258151" y="3265231"/>
            <a:ext cx="1001149" cy="1001149"/>
            <a:chOff x="0" y="0"/>
            <a:chExt cx="812800" cy="812800"/>
          </a:xfrm>
        </p:grpSpPr>
        <p:sp>
          <p:nvSpPr>
            <p:cNvPr id="147" name="Google Shape;14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9" name="Google Shape;149;p3"/>
          <p:cNvSpPr/>
          <p:nvPr/>
        </p:nvSpPr>
        <p:spPr>
          <a:xfrm flipH="1" rot="-5400000">
            <a:off x="16564092" y="3571172"/>
            <a:ext cx="389267" cy="389267"/>
          </a:xfrm>
          <a:custGeom>
            <a:rect b="b" l="l" r="r" t="t"/>
            <a:pathLst>
              <a:path extrusionOk="0" h="389267" w="389267">
                <a:moveTo>
                  <a:pt x="389267" y="0"/>
                </a:moveTo>
                <a:lnTo>
                  <a:pt x="0" y="0"/>
                </a:lnTo>
                <a:lnTo>
                  <a:pt x="0" y="389267"/>
                </a:lnTo>
                <a:lnTo>
                  <a:pt x="389267" y="389267"/>
                </a:lnTo>
                <a:lnTo>
                  <a:pt x="389267" y="0"/>
                </a:lnTo>
                <a:close/>
              </a:path>
            </a:pathLst>
          </a:custGeom>
          <a:blipFill rotWithShape="1">
            <a:blip r:embed="rId4">
              <a:alphaModFix/>
            </a:blip>
            <a:stretch>
              <a:fillRect b="0" l="0" r="0" t="0"/>
            </a:stretch>
          </a:blipFill>
          <a:ln>
            <a:noFill/>
          </a:ln>
        </p:spPr>
      </p:sp>
      <p:grpSp>
        <p:nvGrpSpPr>
          <p:cNvPr id="150" name="Google Shape;150;p3"/>
          <p:cNvGrpSpPr/>
          <p:nvPr/>
        </p:nvGrpSpPr>
        <p:grpSpPr>
          <a:xfrm>
            <a:off x="1028700" y="352667"/>
            <a:ext cx="16206050" cy="932465"/>
            <a:chOff x="0" y="0"/>
            <a:chExt cx="21608067" cy="1243287"/>
          </a:xfrm>
        </p:grpSpPr>
        <p:sp>
          <p:nvSpPr>
            <p:cNvPr id="151" name="Google Shape;151;p3"/>
            <p:cNvSpPr/>
            <p:nvPr/>
          </p:nvSpPr>
          <p:spPr>
            <a:xfrm>
              <a:off x="0" y="0"/>
              <a:ext cx="2494643" cy="889000"/>
            </a:xfrm>
            <a:custGeom>
              <a:rect b="b" l="l" r="r" t="t"/>
              <a:pathLst>
                <a:path extrusionOk="0" h="889000" w="2494643">
                  <a:moveTo>
                    <a:pt x="0" y="0"/>
                  </a:moveTo>
                  <a:lnTo>
                    <a:pt x="2494643" y="0"/>
                  </a:lnTo>
                  <a:lnTo>
                    <a:pt x="2494643" y="889000"/>
                  </a:lnTo>
                  <a:lnTo>
                    <a:pt x="0" y="889000"/>
                  </a:lnTo>
                  <a:lnTo>
                    <a:pt x="0" y="0"/>
                  </a:lnTo>
                  <a:close/>
                </a:path>
              </a:pathLst>
            </a:custGeom>
            <a:blipFill rotWithShape="1">
              <a:blip r:embed="rId5">
                <a:alphaModFix/>
              </a:blip>
              <a:stretch>
                <a:fillRect b="0" l="0" r="0" t="0"/>
              </a:stretch>
            </a:blipFill>
            <a:ln>
              <a:noFill/>
            </a:ln>
          </p:spPr>
        </p:sp>
        <p:sp>
          <p:nvSpPr>
            <p:cNvPr id="152" name="Google Shape;152;p3"/>
            <p:cNvSpPr/>
            <p:nvPr/>
          </p:nvSpPr>
          <p:spPr>
            <a:xfrm>
              <a:off x="20947652" y="0"/>
              <a:ext cx="660415" cy="889000"/>
            </a:xfrm>
            <a:custGeom>
              <a:rect b="b" l="l" r="r" t="t"/>
              <a:pathLst>
                <a:path extrusionOk="0" h="889000" w="660415">
                  <a:moveTo>
                    <a:pt x="0" y="0"/>
                  </a:moveTo>
                  <a:lnTo>
                    <a:pt x="660415" y="0"/>
                  </a:lnTo>
                  <a:lnTo>
                    <a:pt x="660415" y="889000"/>
                  </a:lnTo>
                  <a:lnTo>
                    <a:pt x="0" y="889000"/>
                  </a:lnTo>
                  <a:lnTo>
                    <a:pt x="0" y="0"/>
                  </a:lnTo>
                  <a:close/>
                </a:path>
              </a:pathLst>
            </a:custGeom>
            <a:blipFill rotWithShape="1">
              <a:blip r:embed="rId6">
                <a:alphaModFix/>
              </a:blip>
              <a:stretch>
                <a:fillRect b="-319" l="0" r="-423039" t="0"/>
              </a:stretch>
            </a:blipFill>
            <a:ln>
              <a:noFill/>
            </a:ln>
          </p:spPr>
        </p:sp>
        <p:cxnSp>
          <p:nvCxnSpPr>
            <p:cNvPr id="153" name="Google Shape;153;p3"/>
            <p:cNvCxnSpPr/>
            <p:nvPr/>
          </p:nvCxnSpPr>
          <p:spPr>
            <a:xfrm>
              <a:off x="22" y="1205594"/>
              <a:ext cx="21608023" cy="37693"/>
            </a:xfrm>
            <a:prstGeom prst="straightConnector1">
              <a:avLst/>
            </a:prstGeom>
            <a:noFill/>
            <a:ln cap="flat" cmpd="sng" w="25400">
              <a:solidFill>
                <a:srgbClr val="A6A6A6"/>
              </a:solidFill>
              <a:prstDash val="solid"/>
              <a:round/>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157" name="Shape 157"/>
        <p:cNvGrpSpPr/>
        <p:nvPr/>
      </p:nvGrpSpPr>
      <p:grpSpPr>
        <a:xfrm>
          <a:off x="0" y="0"/>
          <a:ext cx="0" cy="0"/>
          <a:chOff x="0" y="0"/>
          <a:chExt cx="0" cy="0"/>
        </a:xfrm>
      </p:grpSpPr>
      <p:grpSp>
        <p:nvGrpSpPr>
          <p:cNvPr id="158" name="Google Shape;158;p4"/>
          <p:cNvGrpSpPr/>
          <p:nvPr/>
        </p:nvGrpSpPr>
        <p:grpSpPr>
          <a:xfrm>
            <a:off x="0" y="0"/>
            <a:ext cx="20574000" cy="10287000"/>
            <a:chOff x="0" y="0"/>
            <a:chExt cx="27432000" cy="13716000"/>
          </a:xfrm>
        </p:grpSpPr>
        <p:sp>
          <p:nvSpPr>
            <p:cNvPr id="159" name="Google Shape;159;p4"/>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60" name="Google Shape;160;p4"/>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61" name="Google Shape;161;p4"/>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62" name="Google Shape;162;p4"/>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63" name="Google Shape;163;p4"/>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64" name="Google Shape;164;p4"/>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65" name="Google Shape;165;p4"/>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166" name="Google Shape;166;p4"/>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grpSp>
      <p:grpSp>
        <p:nvGrpSpPr>
          <p:cNvPr id="167" name="Google Shape;167;p4"/>
          <p:cNvGrpSpPr/>
          <p:nvPr/>
        </p:nvGrpSpPr>
        <p:grpSpPr>
          <a:xfrm>
            <a:off x="1028700" y="6017678"/>
            <a:ext cx="7975559" cy="3240622"/>
            <a:chOff x="0" y="-47625"/>
            <a:chExt cx="2100559" cy="853497"/>
          </a:xfrm>
        </p:grpSpPr>
        <p:sp>
          <p:nvSpPr>
            <p:cNvPr id="168" name="Google Shape;168;p4"/>
            <p:cNvSpPr/>
            <p:nvPr/>
          </p:nvSpPr>
          <p:spPr>
            <a:xfrm>
              <a:off x="0" y="0"/>
              <a:ext cx="2100559" cy="805872"/>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txBox="1"/>
            <p:nvPr/>
          </p:nvSpPr>
          <p:spPr>
            <a:xfrm>
              <a:off x="0" y="-47625"/>
              <a:ext cx="2100559" cy="853497"/>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4"/>
          <p:cNvGrpSpPr/>
          <p:nvPr/>
        </p:nvGrpSpPr>
        <p:grpSpPr>
          <a:xfrm>
            <a:off x="9283741" y="6017678"/>
            <a:ext cx="7975559" cy="3240622"/>
            <a:chOff x="0" y="-47625"/>
            <a:chExt cx="2100559" cy="853497"/>
          </a:xfrm>
        </p:grpSpPr>
        <p:sp>
          <p:nvSpPr>
            <p:cNvPr id="171" name="Google Shape;171;p4"/>
            <p:cNvSpPr/>
            <p:nvPr/>
          </p:nvSpPr>
          <p:spPr>
            <a:xfrm>
              <a:off x="0" y="0"/>
              <a:ext cx="2100559" cy="805872"/>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txBox="1"/>
            <p:nvPr/>
          </p:nvSpPr>
          <p:spPr>
            <a:xfrm>
              <a:off x="0" y="-47625"/>
              <a:ext cx="2100559" cy="853497"/>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3" name="Google Shape;173;p4"/>
          <p:cNvSpPr/>
          <p:nvPr/>
        </p:nvSpPr>
        <p:spPr>
          <a:xfrm>
            <a:off x="9850793" y="1719514"/>
            <a:ext cx="8316118" cy="3423986"/>
          </a:xfrm>
          <a:custGeom>
            <a:rect b="b" l="l" r="r" t="t"/>
            <a:pathLst>
              <a:path extrusionOk="0" h="1257954" w="3055296">
                <a:moveTo>
                  <a:pt x="61443" y="0"/>
                </a:moveTo>
                <a:lnTo>
                  <a:pt x="2993853" y="0"/>
                </a:lnTo>
                <a:cubicBezTo>
                  <a:pt x="3010149" y="0"/>
                  <a:pt x="3025777" y="6473"/>
                  <a:pt x="3037300" y="17996"/>
                </a:cubicBezTo>
                <a:cubicBezTo>
                  <a:pt x="3048823" y="29519"/>
                  <a:pt x="3055296" y="45147"/>
                  <a:pt x="3055296" y="61443"/>
                </a:cubicBezTo>
                <a:lnTo>
                  <a:pt x="3055296" y="1196511"/>
                </a:lnTo>
                <a:cubicBezTo>
                  <a:pt x="3055296" y="1212806"/>
                  <a:pt x="3048823" y="1228435"/>
                  <a:pt x="3037300" y="1239957"/>
                </a:cubicBezTo>
                <a:cubicBezTo>
                  <a:pt x="3025777" y="1251480"/>
                  <a:pt x="3010149" y="1257954"/>
                  <a:pt x="2993853" y="1257954"/>
                </a:cubicBezTo>
                <a:lnTo>
                  <a:pt x="61443" y="1257954"/>
                </a:lnTo>
                <a:cubicBezTo>
                  <a:pt x="45147" y="1257954"/>
                  <a:pt x="29519" y="1251480"/>
                  <a:pt x="17996" y="1239957"/>
                </a:cubicBezTo>
                <a:cubicBezTo>
                  <a:pt x="6473" y="1228435"/>
                  <a:pt x="0" y="1212806"/>
                  <a:pt x="0" y="1196511"/>
                </a:cubicBezTo>
                <a:lnTo>
                  <a:pt x="0" y="61443"/>
                </a:lnTo>
                <a:cubicBezTo>
                  <a:pt x="0" y="45147"/>
                  <a:pt x="6473" y="29519"/>
                  <a:pt x="17996" y="17996"/>
                </a:cubicBezTo>
                <a:cubicBezTo>
                  <a:pt x="29519" y="6473"/>
                  <a:pt x="45147" y="0"/>
                  <a:pt x="61443" y="0"/>
                </a:cubicBezTo>
                <a:close/>
              </a:path>
            </a:pathLst>
          </a:custGeom>
          <a:blipFill rotWithShape="1">
            <a:blip r:embed="rId4">
              <a:alphaModFix/>
            </a:blip>
            <a:stretch>
              <a:fillRect b="-79350" l="-27364" r="0" t="-2687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txBox="1"/>
          <p:nvPr/>
        </p:nvSpPr>
        <p:spPr>
          <a:xfrm>
            <a:off x="1595752" y="6722880"/>
            <a:ext cx="6841456" cy="17684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175" name="Google Shape;175;p4"/>
          <p:cNvSpPr txBox="1"/>
          <p:nvPr/>
        </p:nvSpPr>
        <p:spPr>
          <a:xfrm>
            <a:off x="9850793" y="6722880"/>
            <a:ext cx="6841456" cy="17684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176" name="Google Shape;176;p4"/>
          <p:cNvSpPr txBox="1"/>
          <p:nvPr/>
        </p:nvSpPr>
        <p:spPr>
          <a:xfrm>
            <a:off x="1028717" y="3659315"/>
            <a:ext cx="7975559" cy="14160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177" name="Google Shape;177;p4"/>
          <p:cNvSpPr txBox="1"/>
          <p:nvPr/>
        </p:nvSpPr>
        <p:spPr>
          <a:xfrm>
            <a:off x="1028700" y="2287668"/>
            <a:ext cx="6411516" cy="151257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12000" u="none" cap="none" strike="noStrike">
                <a:solidFill>
                  <a:srgbClr val="0096FA"/>
                </a:solidFill>
                <a:latin typeface="Raleway"/>
                <a:ea typeface="Raleway"/>
                <a:cs typeface="Raleway"/>
                <a:sym typeface="Raleway"/>
              </a:rPr>
              <a:t>Problema</a:t>
            </a:r>
            <a:endParaRPr/>
          </a:p>
        </p:txBody>
      </p:sp>
      <p:grpSp>
        <p:nvGrpSpPr>
          <p:cNvPr id="178" name="Google Shape;178;p4"/>
          <p:cNvGrpSpPr/>
          <p:nvPr/>
        </p:nvGrpSpPr>
        <p:grpSpPr>
          <a:xfrm>
            <a:off x="1028700" y="352667"/>
            <a:ext cx="16206050" cy="932465"/>
            <a:chOff x="0" y="0"/>
            <a:chExt cx="21608067" cy="1243287"/>
          </a:xfrm>
        </p:grpSpPr>
        <p:sp>
          <p:nvSpPr>
            <p:cNvPr id="179" name="Google Shape;179;p4"/>
            <p:cNvSpPr/>
            <p:nvPr/>
          </p:nvSpPr>
          <p:spPr>
            <a:xfrm>
              <a:off x="0" y="0"/>
              <a:ext cx="2494643" cy="889000"/>
            </a:xfrm>
            <a:custGeom>
              <a:rect b="b" l="l" r="r" t="t"/>
              <a:pathLst>
                <a:path extrusionOk="0" h="889000" w="2494643">
                  <a:moveTo>
                    <a:pt x="0" y="0"/>
                  </a:moveTo>
                  <a:lnTo>
                    <a:pt x="2494643" y="0"/>
                  </a:lnTo>
                  <a:lnTo>
                    <a:pt x="2494643" y="889000"/>
                  </a:lnTo>
                  <a:lnTo>
                    <a:pt x="0" y="889000"/>
                  </a:lnTo>
                  <a:lnTo>
                    <a:pt x="0" y="0"/>
                  </a:lnTo>
                  <a:close/>
                </a:path>
              </a:pathLst>
            </a:custGeom>
            <a:blipFill rotWithShape="1">
              <a:blip r:embed="rId5">
                <a:alphaModFix/>
              </a:blip>
              <a:stretch>
                <a:fillRect b="0" l="0" r="0" t="0"/>
              </a:stretch>
            </a:blipFill>
            <a:ln>
              <a:noFill/>
            </a:ln>
          </p:spPr>
        </p:sp>
        <p:sp>
          <p:nvSpPr>
            <p:cNvPr id="180" name="Google Shape;180;p4"/>
            <p:cNvSpPr/>
            <p:nvPr/>
          </p:nvSpPr>
          <p:spPr>
            <a:xfrm>
              <a:off x="20947652" y="0"/>
              <a:ext cx="660415" cy="889000"/>
            </a:xfrm>
            <a:custGeom>
              <a:rect b="b" l="l" r="r" t="t"/>
              <a:pathLst>
                <a:path extrusionOk="0" h="889000" w="660415">
                  <a:moveTo>
                    <a:pt x="0" y="0"/>
                  </a:moveTo>
                  <a:lnTo>
                    <a:pt x="660415" y="0"/>
                  </a:lnTo>
                  <a:lnTo>
                    <a:pt x="660415" y="889000"/>
                  </a:lnTo>
                  <a:lnTo>
                    <a:pt x="0" y="889000"/>
                  </a:lnTo>
                  <a:lnTo>
                    <a:pt x="0" y="0"/>
                  </a:lnTo>
                  <a:close/>
                </a:path>
              </a:pathLst>
            </a:custGeom>
            <a:blipFill rotWithShape="1">
              <a:blip r:embed="rId6">
                <a:alphaModFix/>
              </a:blip>
              <a:stretch>
                <a:fillRect b="-319" l="0" r="-423039" t="0"/>
              </a:stretch>
            </a:blipFill>
            <a:ln>
              <a:noFill/>
            </a:ln>
          </p:spPr>
        </p:sp>
        <p:cxnSp>
          <p:nvCxnSpPr>
            <p:cNvPr id="181" name="Google Shape;181;p4"/>
            <p:cNvCxnSpPr/>
            <p:nvPr/>
          </p:nvCxnSpPr>
          <p:spPr>
            <a:xfrm>
              <a:off x="22" y="1205594"/>
              <a:ext cx="21608023" cy="37693"/>
            </a:xfrm>
            <a:prstGeom prst="straightConnector1">
              <a:avLst/>
            </a:prstGeom>
            <a:noFill/>
            <a:ln cap="flat" cmpd="sng" w="25400">
              <a:solidFill>
                <a:srgbClr val="A6A6A6"/>
              </a:solidFill>
              <a:prstDash val="solid"/>
              <a:round/>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185" name="Shape 185"/>
        <p:cNvGrpSpPr/>
        <p:nvPr/>
      </p:nvGrpSpPr>
      <p:grpSpPr>
        <a:xfrm>
          <a:off x="0" y="0"/>
          <a:ext cx="0" cy="0"/>
          <a:chOff x="0" y="0"/>
          <a:chExt cx="0" cy="0"/>
        </a:xfrm>
      </p:grpSpPr>
      <p:grpSp>
        <p:nvGrpSpPr>
          <p:cNvPr id="186" name="Google Shape;186;p5"/>
          <p:cNvGrpSpPr/>
          <p:nvPr/>
        </p:nvGrpSpPr>
        <p:grpSpPr>
          <a:xfrm>
            <a:off x="1028700" y="352667"/>
            <a:ext cx="16206050" cy="666750"/>
            <a:chOff x="0" y="0"/>
            <a:chExt cx="21608067" cy="889000"/>
          </a:xfrm>
        </p:grpSpPr>
        <p:sp>
          <p:nvSpPr>
            <p:cNvPr id="187" name="Google Shape;187;p5"/>
            <p:cNvSpPr/>
            <p:nvPr/>
          </p:nvSpPr>
          <p:spPr>
            <a:xfrm>
              <a:off x="0" y="0"/>
              <a:ext cx="2494643" cy="889000"/>
            </a:xfrm>
            <a:custGeom>
              <a:rect b="b" l="l" r="r" t="t"/>
              <a:pathLst>
                <a:path extrusionOk="0" h="889000" w="2494643">
                  <a:moveTo>
                    <a:pt x="0" y="0"/>
                  </a:moveTo>
                  <a:lnTo>
                    <a:pt x="2494643" y="0"/>
                  </a:lnTo>
                  <a:lnTo>
                    <a:pt x="2494643" y="889000"/>
                  </a:lnTo>
                  <a:lnTo>
                    <a:pt x="0" y="889000"/>
                  </a:lnTo>
                  <a:lnTo>
                    <a:pt x="0" y="0"/>
                  </a:lnTo>
                  <a:close/>
                </a:path>
              </a:pathLst>
            </a:custGeom>
            <a:blipFill rotWithShape="1">
              <a:blip r:embed="rId3">
                <a:alphaModFix/>
              </a:blip>
              <a:stretch>
                <a:fillRect b="0" l="0" r="0" t="0"/>
              </a:stretch>
            </a:blipFill>
            <a:ln>
              <a:noFill/>
            </a:ln>
          </p:spPr>
        </p:sp>
        <p:sp>
          <p:nvSpPr>
            <p:cNvPr id="188" name="Google Shape;188;p5"/>
            <p:cNvSpPr/>
            <p:nvPr/>
          </p:nvSpPr>
          <p:spPr>
            <a:xfrm>
              <a:off x="20947652" y="0"/>
              <a:ext cx="660415" cy="889000"/>
            </a:xfrm>
            <a:custGeom>
              <a:rect b="b" l="l" r="r" t="t"/>
              <a:pathLst>
                <a:path extrusionOk="0" h="889000" w="660415">
                  <a:moveTo>
                    <a:pt x="0" y="0"/>
                  </a:moveTo>
                  <a:lnTo>
                    <a:pt x="660415" y="0"/>
                  </a:lnTo>
                  <a:lnTo>
                    <a:pt x="660415" y="889000"/>
                  </a:lnTo>
                  <a:lnTo>
                    <a:pt x="0" y="889000"/>
                  </a:lnTo>
                  <a:lnTo>
                    <a:pt x="0" y="0"/>
                  </a:lnTo>
                  <a:close/>
                </a:path>
              </a:pathLst>
            </a:custGeom>
            <a:blipFill rotWithShape="1">
              <a:blip r:embed="rId4">
                <a:alphaModFix/>
              </a:blip>
              <a:stretch>
                <a:fillRect b="-319" l="0" r="-423039" t="0"/>
              </a:stretch>
            </a:blipFill>
            <a:ln>
              <a:noFill/>
            </a:ln>
          </p:spPr>
        </p:sp>
      </p:grpSp>
      <p:grpSp>
        <p:nvGrpSpPr>
          <p:cNvPr id="189" name="Google Shape;189;p5"/>
          <p:cNvGrpSpPr/>
          <p:nvPr/>
        </p:nvGrpSpPr>
        <p:grpSpPr>
          <a:xfrm>
            <a:off x="0" y="0"/>
            <a:ext cx="20574000" cy="10287000"/>
            <a:chOff x="0" y="0"/>
            <a:chExt cx="27432000" cy="13716000"/>
          </a:xfrm>
        </p:grpSpPr>
        <p:sp>
          <p:nvSpPr>
            <p:cNvPr id="190" name="Google Shape;190;p5"/>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191" name="Google Shape;191;p5"/>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192" name="Google Shape;192;p5"/>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193" name="Google Shape;193;p5"/>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194" name="Google Shape;194;p5"/>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195" name="Google Shape;195;p5"/>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196" name="Google Shape;196;p5"/>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197" name="Google Shape;197;p5"/>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grpSp>
      <p:sp>
        <p:nvSpPr>
          <p:cNvPr id="198" name="Google Shape;198;p5"/>
          <p:cNvSpPr txBox="1"/>
          <p:nvPr/>
        </p:nvSpPr>
        <p:spPr>
          <a:xfrm>
            <a:off x="1028700" y="1705246"/>
            <a:ext cx="8739851" cy="151257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12000" u="none" cap="none" strike="noStrike">
                <a:solidFill>
                  <a:srgbClr val="0096FA"/>
                </a:solidFill>
                <a:latin typeface="Raleway"/>
                <a:ea typeface="Raleway"/>
                <a:cs typeface="Raleway"/>
                <a:sym typeface="Raleway"/>
              </a:rPr>
              <a:t>Objetivos</a:t>
            </a:r>
            <a:endParaRPr/>
          </a:p>
        </p:txBody>
      </p:sp>
      <p:sp>
        <p:nvSpPr>
          <p:cNvPr id="199" name="Google Shape;199;p5"/>
          <p:cNvSpPr/>
          <p:nvPr/>
        </p:nvSpPr>
        <p:spPr>
          <a:xfrm>
            <a:off x="1028700" y="5793554"/>
            <a:ext cx="8444110" cy="5057745"/>
          </a:xfrm>
          <a:custGeom>
            <a:rect b="b" l="l" r="r" t="t"/>
            <a:pathLst>
              <a:path extrusionOk="0" h="783577" w="1308214">
                <a:moveTo>
                  <a:pt x="60512" y="0"/>
                </a:moveTo>
                <a:lnTo>
                  <a:pt x="1247702" y="0"/>
                </a:lnTo>
                <a:cubicBezTo>
                  <a:pt x="1281122" y="0"/>
                  <a:pt x="1308214" y="27092"/>
                  <a:pt x="1308214" y="60512"/>
                </a:cubicBezTo>
                <a:lnTo>
                  <a:pt x="1308214" y="723065"/>
                </a:lnTo>
                <a:cubicBezTo>
                  <a:pt x="1308214" y="756485"/>
                  <a:pt x="1281122" y="783577"/>
                  <a:pt x="1247702" y="783577"/>
                </a:cubicBezTo>
                <a:lnTo>
                  <a:pt x="60512" y="783577"/>
                </a:lnTo>
                <a:cubicBezTo>
                  <a:pt x="27092" y="783577"/>
                  <a:pt x="0" y="756485"/>
                  <a:pt x="0" y="723065"/>
                </a:cubicBezTo>
                <a:lnTo>
                  <a:pt x="0" y="60512"/>
                </a:lnTo>
                <a:cubicBezTo>
                  <a:pt x="0" y="27092"/>
                  <a:pt x="27092" y="0"/>
                  <a:pt x="60512" y="0"/>
                </a:cubicBezTo>
                <a:close/>
              </a:path>
            </a:pathLst>
          </a:custGeom>
          <a:blipFill rotWithShape="1">
            <a:blip r:embed="rId6">
              <a:alphaModFix/>
            </a:blip>
            <a:stretch>
              <a:fillRect b="-16250" l="-33657" r="0" t="-3251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 name="Google Shape;200;p5"/>
          <p:cNvGrpSpPr/>
          <p:nvPr/>
        </p:nvGrpSpPr>
        <p:grpSpPr>
          <a:xfrm>
            <a:off x="10260416" y="6887156"/>
            <a:ext cx="6998884" cy="2371144"/>
            <a:chOff x="0" y="-47625"/>
            <a:chExt cx="2100559" cy="711646"/>
          </a:xfrm>
        </p:grpSpPr>
        <p:sp>
          <p:nvSpPr>
            <p:cNvPr id="201" name="Google Shape;201;p5"/>
            <p:cNvSpPr/>
            <p:nvPr/>
          </p:nvSpPr>
          <p:spPr>
            <a:xfrm>
              <a:off x="0" y="0"/>
              <a:ext cx="2100559" cy="664021"/>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txBox="1"/>
            <p:nvPr/>
          </p:nvSpPr>
          <p:spPr>
            <a:xfrm>
              <a:off x="0" y="-47625"/>
              <a:ext cx="2100559" cy="711646"/>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3" name="Google Shape;203;p5"/>
          <p:cNvGrpSpPr/>
          <p:nvPr/>
        </p:nvGrpSpPr>
        <p:grpSpPr>
          <a:xfrm>
            <a:off x="10260416" y="4071307"/>
            <a:ext cx="6998884" cy="2371144"/>
            <a:chOff x="0" y="-47625"/>
            <a:chExt cx="2100559" cy="711646"/>
          </a:xfrm>
        </p:grpSpPr>
        <p:sp>
          <p:nvSpPr>
            <p:cNvPr id="204" name="Google Shape;204;p5"/>
            <p:cNvSpPr/>
            <p:nvPr/>
          </p:nvSpPr>
          <p:spPr>
            <a:xfrm>
              <a:off x="0" y="0"/>
              <a:ext cx="2100559" cy="664021"/>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txBox="1"/>
            <p:nvPr/>
          </p:nvSpPr>
          <p:spPr>
            <a:xfrm>
              <a:off x="0" y="-47625"/>
              <a:ext cx="2100559" cy="711646"/>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5"/>
          <p:cNvGrpSpPr/>
          <p:nvPr/>
        </p:nvGrpSpPr>
        <p:grpSpPr>
          <a:xfrm>
            <a:off x="10239805" y="1256082"/>
            <a:ext cx="6998884" cy="2371144"/>
            <a:chOff x="0" y="-47625"/>
            <a:chExt cx="2100559" cy="711646"/>
          </a:xfrm>
        </p:grpSpPr>
        <p:sp>
          <p:nvSpPr>
            <p:cNvPr id="207" name="Google Shape;207;p5"/>
            <p:cNvSpPr/>
            <p:nvPr/>
          </p:nvSpPr>
          <p:spPr>
            <a:xfrm>
              <a:off x="0" y="0"/>
              <a:ext cx="2100559" cy="664021"/>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txBox="1"/>
            <p:nvPr/>
          </p:nvSpPr>
          <p:spPr>
            <a:xfrm>
              <a:off x="0" y="-47625"/>
              <a:ext cx="2100559" cy="711646"/>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5"/>
          <p:cNvSpPr txBox="1"/>
          <p:nvPr/>
        </p:nvSpPr>
        <p:spPr>
          <a:xfrm>
            <a:off x="1028700" y="3233992"/>
            <a:ext cx="8315494" cy="1944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210" name="Google Shape;210;p5"/>
          <p:cNvSpPr txBox="1"/>
          <p:nvPr/>
        </p:nvSpPr>
        <p:spPr>
          <a:xfrm>
            <a:off x="10758027" y="7508526"/>
            <a:ext cx="6003661" cy="12592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211" name="Google Shape;211;p5"/>
          <p:cNvSpPr txBox="1"/>
          <p:nvPr/>
        </p:nvSpPr>
        <p:spPr>
          <a:xfrm>
            <a:off x="10758027" y="4692677"/>
            <a:ext cx="6003661" cy="12592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212" name="Google Shape;212;p5"/>
          <p:cNvSpPr txBox="1"/>
          <p:nvPr/>
        </p:nvSpPr>
        <p:spPr>
          <a:xfrm>
            <a:off x="10737416" y="1877452"/>
            <a:ext cx="6003661" cy="12592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grpSp>
        <p:nvGrpSpPr>
          <p:cNvPr id="213" name="Google Shape;213;p5"/>
          <p:cNvGrpSpPr/>
          <p:nvPr/>
        </p:nvGrpSpPr>
        <p:grpSpPr>
          <a:xfrm>
            <a:off x="10758027" y="712429"/>
            <a:ext cx="2507130" cy="993573"/>
            <a:chOff x="0" y="-57150"/>
            <a:chExt cx="660314" cy="261682"/>
          </a:xfrm>
        </p:grpSpPr>
        <p:sp>
          <p:nvSpPr>
            <p:cNvPr id="214" name="Google Shape;214;p5"/>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txBox="1"/>
            <p:nvPr/>
          </p:nvSpPr>
          <p:spPr>
            <a:xfrm>
              <a:off x="0" y="-57150"/>
              <a:ext cx="660314"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Objetivo 1</a:t>
              </a:r>
              <a:endParaRPr/>
            </a:p>
          </p:txBody>
        </p:sp>
      </p:grpSp>
      <p:grpSp>
        <p:nvGrpSpPr>
          <p:cNvPr id="216" name="Google Shape;216;p5"/>
          <p:cNvGrpSpPr/>
          <p:nvPr/>
        </p:nvGrpSpPr>
        <p:grpSpPr>
          <a:xfrm>
            <a:off x="10758027" y="3527654"/>
            <a:ext cx="2507130" cy="993573"/>
            <a:chOff x="0" y="-57150"/>
            <a:chExt cx="660314" cy="261682"/>
          </a:xfrm>
        </p:grpSpPr>
        <p:sp>
          <p:nvSpPr>
            <p:cNvPr id="217" name="Google Shape;217;p5"/>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txBox="1"/>
            <p:nvPr/>
          </p:nvSpPr>
          <p:spPr>
            <a:xfrm>
              <a:off x="0" y="-57150"/>
              <a:ext cx="660314"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Objetivo 2</a:t>
              </a:r>
              <a:endParaRPr/>
            </a:p>
          </p:txBody>
        </p:sp>
      </p:grpSp>
      <p:grpSp>
        <p:nvGrpSpPr>
          <p:cNvPr id="219" name="Google Shape;219;p5"/>
          <p:cNvGrpSpPr/>
          <p:nvPr/>
        </p:nvGrpSpPr>
        <p:grpSpPr>
          <a:xfrm>
            <a:off x="10758027" y="6339760"/>
            <a:ext cx="2507130" cy="993573"/>
            <a:chOff x="0" y="-57150"/>
            <a:chExt cx="660314" cy="261682"/>
          </a:xfrm>
        </p:grpSpPr>
        <p:sp>
          <p:nvSpPr>
            <p:cNvPr id="220" name="Google Shape;220;p5"/>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
            <p:cNvSpPr txBox="1"/>
            <p:nvPr/>
          </p:nvSpPr>
          <p:spPr>
            <a:xfrm>
              <a:off x="0" y="-57150"/>
              <a:ext cx="660314"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Objetivo 3</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225" name="Shape 225"/>
        <p:cNvGrpSpPr/>
        <p:nvPr/>
      </p:nvGrpSpPr>
      <p:grpSpPr>
        <a:xfrm>
          <a:off x="0" y="0"/>
          <a:ext cx="0" cy="0"/>
          <a:chOff x="0" y="0"/>
          <a:chExt cx="0" cy="0"/>
        </a:xfrm>
      </p:grpSpPr>
      <p:grpSp>
        <p:nvGrpSpPr>
          <p:cNvPr id="226" name="Google Shape;226;p6"/>
          <p:cNvGrpSpPr/>
          <p:nvPr/>
        </p:nvGrpSpPr>
        <p:grpSpPr>
          <a:xfrm>
            <a:off x="1028700" y="352667"/>
            <a:ext cx="16206050" cy="666750"/>
            <a:chOff x="0" y="0"/>
            <a:chExt cx="21608067" cy="889000"/>
          </a:xfrm>
        </p:grpSpPr>
        <p:sp>
          <p:nvSpPr>
            <p:cNvPr id="227" name="Google Shape;227;p6"/>
            <p:cNvSpPr/>
            <p:nvPr/>
          </p:nvSpPr>
          <p:spPr>
            <a:xfrm>
              <a:off x="0" y="0"/>
              <a:ext cx="2494643" cy="889000"/>
            </a:xfrm>
            <a:custGeom>
              <a:rect b="b" l="l" r="r" t="t"/>
              <a:pathLst>
                <a:path extrusionOk="0" h="889000" w="2494643">
                  <a:moveTo>
                    <a:pt x="0" y="0"/>
                  </a:moveTo>
                  <a:lnTo>
                    <a:pt x="2494643" y="0"/>
                  </a:lnTo>
                  <a:lnTo>
                    <a:pt x="2494643" y="889000"/>
                  </a:lnTo>
                  <a:lnTo>
                    <a:pt x="0" y="889000"/>
                  </a:lnTo>
                  <a:lnTo>
                    <a:pt x="0" y="0"/>
                  </a:lnTo>
                  <a:close/>
                </a:path>
              </a:pathLst>
            </a:custGeom>
            <a:blipFill rotWithShape="1">
              <a:blip r:embed="rId3">
                <a:alphaModFix/>
              </a:blip>
              <a:stretch>
                <a:fillRect b="0" l="0" r="0" t="0"/>
              </a:stretch>
            </a:blipFill>
            <a:ln>
              <a:noFill/>
            </a:ln>
          </p:spPr>
        </p:sp>
        <p:sp>
          <p:nvSpPr>
            <p:cNvPr id="228" name="Google Shape;228;p6"/>
            <p:cNvSpPr/>
            <p:nvPr/>
          </p:nvSpPr>
          <p:spPr>
            <a:xfrm>
              <a:off x="20947652" y="0"/>
              <a:ext cx="660415" cy="889000"/>
            </a:xfrm>
            <a:custGeom>
              <a:rect b="b" l="l" r="r" t="t"/>
              <a:pathLst>
                <a:path extrusionOk="0" h="889000" w="660415">
                  <a:moveTo>
                    <a:pt x="0" y="0"/>
                  </a:moveTo>
                  <a:lnTo>
                    <a:pt x="660415" y="0"/>
                  </a:lnTo>
                  <a:lnTo>
                    <a:pt x="660415" y="889000"/>
                  </a:lnTo>
                  <a:lnTo>
                    <a:pt x="0" y="889000"/>
                  </a:lnTo>
                  <a:lnTo>
                    <a:pt x="0" y="0"/>
                  </a:lnTo>
                  <a:close/>
                </a:path>
              </a:pathLst>
            </a:custGeom>
            <a:blipFill rotWithShape="1">
              <a:blip r:embed="rId4">
                <a:alphaModFix/>
              </a:blip>
              <a:stretch>
                <a:fillRect b="-319" l="0" r="-423039" t="0"/>
              </a:stretch>
            </a:blipFill>
            <a:ln>
              <a:noFill/>
            </a:ln>
          </p:spPr>
        </p:sp>
      </p:grpSp>
      <p:grpSp>
        <p:nvGrpSpPr>
          <p:cNvPr id="229" name="Google Shape;229;p6"/>
          <p:cNvGrpSpPr/>
          <p:nvPr/>
        </p:nvGrpSpPr>
        <p:grpSpPr>
          <a:xfrm>
            <a:off x="0" y="0"/>
            <a:ext cx="20574000" cy="10287000"/>
            <a:chOff x="0" y="0"/>
            <a:chExt cx="27432000" cy="13716000"/>
          </a:xfrm>
        </p:grpSpPr>
        <p:sp>
          <p:nvSpPr>
            <p:cNvPr id="230" name="Google Shape;230;p6"/>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231" name="Google Shape;231;p6"/>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232" name="Google Shape;232;p6"/>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233" name="Google Shape;233;p6"/>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234" name="Google Shape;234;p6"/>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235" name="Google Shape;235;p6"/>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236" name="Google Shape;236;p6"/>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sp>
          <p:nvSpPr>
            <p:cNvPr id="237" name="Google Shape;237;p6"/>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5">
                <a:alphaModFix amt="3000"/>
              </a:blip>
              <a:stretch>
                <a:fillRect b="0" l="0" r="0" t="0"/>
              </a:stretch>
            </a:blipFill>
            <a:ln>
              <a:noFill/>
            </a:ln>
          </p:spPr>
        </p:sp>
      </p:grpSp>
      <p:grpSp>
        <p:nvGrpSpPr>
          <p:cNvPr id="238" name="Google Shape;238;p6"/>
          <p:cNvGrpSpPr/>
          <p:nvPr/>
        </p:nvGrpSpPr>
        <p:grpSpPr>
          <a:xfrm>
            <a:off x="10260416" y="6887156"/>
            <a:ext cx="6998884" cy="2371144"/>
            <a:chOff x="0" y="-47625"/>
            <a:chExt cx="2100559" cy="711646"/>
          </a:xfrm>
        </p:grpSpPr>
        <p:sp>
          <p:nvSpPr>
            <p:cNvPr id="239" name="Google Shape;239;p6"/>
            <p:cNvSpPr/>
            <p:nvPr/>
          </p:nvSpPr>
          <p:spPr>
            <a:xfrm>
              <a:off x="0" y="0"/>
              <a:ext cx="2100559" cy="664021"/>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6"/>
            <p:cNvSpPr txBox="1"/>
            <p:nvPr/>
          </p:nvSpPr>
          <p:spPr>
            <a:xfrm>
              <a:off x="0" y="-47625"/>
              <a:ext cx="2100559" cy="711646"/>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6"/>
          <p:cNvGrpSpPr/>
          <p:nvPr/>
        </p:nvGrpSpPr>
        <p:grpSpPr>
          <a:xfrm>
            <a:off x="10260416" y="4071307"/>
            <a:ext cx="6998884" cy="2371144"/>
            <a:chOff x="0" y="-47625"/>
            <a:chExt cx="2100559" cy="711646"/>
          </a:xfrm>
        </p:grpSpPr>
        <p:sp>
          <p:nvSpPr>
            <p:cNvPr id="242" name="Google Shape;242;p6"/>
            <p:cNvSpPr/>
            <p:nvPr/>
          </p:nvSpPr>
          <p:spPr>
            <a:xfrm>
              <a:off x="0" y="0"/>
              <a:ext cx="2100559" cy="664021"/>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6"/>
            <p:cNvSpPr txBox="1"/>
            <p:nvPr/>
          </p:nvSpPr>
          <p:spPr>
            <a:xfrm>
              <a:off x="0" y="-47625"/>
              <a:ext cx="2100559" cy="711646"/>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6"/>
          <p:cNvGrpSpPr/>
          <p:nvPr/>
        </p:nvGrpSpPr>
        <p:grpSpPr>
          <a:xfrm>
            <a:off x="10239805" y="1256082"/>
            <a:ext cx="6998884" cy="2371144"/>
            <a:chOff x="0" y="-47625"/>
            <a:chExt cx="2100559" cy="711646"/>
          </a:xfrm>
        </p:grpSpPr>
        <p:sp>
          <p:nvSpPr>
            <p:cNvPr id="245" name="Google Shape;245;p6"/>
            <p:cNvSpPr/>
            <p:nvPr/>
          </p:nvSpPr>
          <p:spPr>
            <a:xfrm>
              <a:off x="0" y="0"/>
              <a:ext cx="2100559" cy="664021"/>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6"/>
            <p:cNvSpPr txBox="1"/>
            <p:nvPr/>
          </p:nvSpPr>
          <p:spPr>
            <a:xfrm>
              <a:off x="0" y="-47625"/>
              <a:ext cx="2100559" cy="711646"/>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6"/>
          <p:cNvSpPr txBox="1"/>
          <p:nvPr/>
        </p:nvSpPr>
        <p:spPr>
          <a:xfrm>
            <a:off x="10758027" y="7508526"/>
            <a:ext cx="6003661" cy="12592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248" name="Google Shape;248;p6"/>
          <p:cNvSpPr txBox="1"/>
          <p:nvPr/>
        </p:nvSpPr>
        <p:spPr>
          <a:xfrm>
            <a:off x="10758027" y="4692677"/>
            <a:ext cx="6003661" cy="12592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249" name="Google Shape;249;p6"/>
          <p:cNvSpPr txBox="1"/>
          <p:nvPr/>
        </p:nvSpPr>
        <p:spPr>
          <a:xfrm>
            <a:off x="10737416" y="1877452"/>
            <a:ext cx="6003661" cy="12592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250" name="Google Shape;250;p6"/>
          <p:cNvSpPr txBox="1"/>
          <p:nvPr/>
        </p:nvSpPr>
        <p:spPr>
          <a:xfrm>
            <a:off x="1028700" y="4992714"/>
            <a:ext cx="7975559" cy="18611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251" name="Google Shape;251;p6"/>
          <p:cNvSpPr txBox="1"/>
          <p:nvPr/>
        </p:nvSpPr>
        <p:spPr>
          <a:xfrm>
            <a:off x="1028700" y="1839246"/>
            <a:ext cx="7819856" cy="2912745"/>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12000" u="none" cap="none" strike="noStrike">
                <a:solidFill>
                  <a:srgbClr val="0096FA"/>
                </a:solidFill>
                <a:latin typeface="Raleway"/>
                <a:ea typeface="Raleway"/>
                <a:cs typeface="Raleway"/>
                <a:sym typeface="Raleway"/>
              </a:rPr>
              <a:t>Revisão da Literatura</a:t>
            </a:r>
            <a:endParaRPr/>
          </a:p>
        </p:txBody>
      </p:sp>
      <p:grpSp>
        <p:nvGrpSpPr>
          <p:cNvPr id="252" name="Google Shape;252;p6"/>
          <p:cNvGrpSpPr/>
          <p:nvPr/>
        </p:nvGrpSpPr>
        <p:grpSpPr>
          <a:xfrm>
            <a:off x="10758027" y="712429"/>
            <a:ext cx="2507130" cy="993573"/>
            <a:chOff x="0" y="-57150"/>
            <a:chExt cx="660314" cy="261682"/>
          </a:xfrm>
        </p:grpSpPr>
        <p:sp>
          <p:nvSpPr>
            <p:cNvPr id="253" name="Google Shape;253;p6"/>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txBox="1"/>
            <p:nvPr/>
          </p:nvSpPr>
          <p:spPr>
            <a:xfrm>
              <a:off x="0" y="-57150"/>
              <a:ext cx="660314"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Referência 1</a:t>
              </a:r>
              <a:endParaRPr/>
            </a:p>
          </p:txBody>
        </p:sp>
      </p:grpSp>
      <p:grpSp>
        <p:nvGrpSpPr>
          <p:cNvPr id="255" name="Google Shape;255;p6"/>
          <p:cNvGrpSpPr/>
          <p:nvPr/>
        </p:nvGrpSpPr>
        <p:grpSpPr>
          <a:xfrm>
            <a:off x="10758027" y="3527654"/>
            <a:ext cx="2507130" cy="993573"/>
            <a:chOff x="0" y="-57150"/>
            <a:chExt cx="660314" cy="261682"/>
          </a:xfrm>
        </p:grpSpPr>
        <p:sp>
          <p:nvSpPr>
            <p:cNvPr id="256" name="Google Shape;256;p6"/>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
            <p:cNvSpPr txBox="1"/>
            <p:nvPr/>
          </p:nvSpPr>
          <p:spPr>
            <a:xfrm>
              <a:off x="0" y="-57150"/>
              <a:ext cx="660314"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Referência 2</a:t>
              </a:r>
              <a:endParaRPr/>
            </a:p>
          </p:txBody>
        </p:sp>
      </p:grpSp>
      <p:grpSp>
        <p:nvGrpSpPr>
          <p:cNvPr id="258" name="Google Shape;258;p6"/>
          <p:cNvGrpSpPr/>
          <p:nvPr/>
        </p:nvGrpSpPr>
        <p:grpSpPr>
          <a:xfrm>
            <a:off x="10758027" y="6339760"/>
            <a:ext cx="2507130" cy="993573"/>
            <a:chOff x="0" y="-57150"/>
            <a:chExt cx="660314" cy="261682"/>
          </a:xfrm>
        </p:grpSpPr>
        <p:sp>
          <p:nvSpPr>
            <p:cNvPr id="259" name="Google Shape;259;p6"/>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txBox="1"/>
            <p:nvPr/>
          </p:nvSpPr>
          <p:spPr>
            <a:xfrm>
              <a:off x="0" y="-57150"/>
              <a:ext cx="660314"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Referência 3</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264" name="Shape 264"/>
        <p:cNvGrpSpPr/>
        <p:nvPr/>
      </p:nvGrpSpPr>
      <p:grpSpPr>
        <a:xfrm>
          <a:off x="0" y="0"/>
          <a:ext cx="0" cy="0"/>
          <a:chOff x="0" y="0"/>
          <a:chExt cx="0" cy="0"/>
        </a:xfrm>
      </p:grpSpPr>
      <p:grpSp>
        <p:nvGrpSpPr>
          <p:cNvPr id="265" name="Google Shape;265;p7"/>
          <p:cNvGrpSpPr/>
          <p:nvPr/>
        </p:nvGrpSpPr>
        <p:grpSpPr>
          <a:xfrm>
            <a:off x="0" y="0"/>
            <a:ext cx="20574000" cy="10287000"/>
            <a:chOff x="0" y="0"/>
            <a:chExt cx="27432000" cy="13716000"/>
          </a:xfrm>
        </p:grpSpPr>
        <p:sp>
          <p:nvSpPr>
            <p:cNvPr id="266" name="Google Shape;266;p7"/>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267" name="Google Shape;267;p7"/>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268" name="Google Shape;268;p7"/>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269" name="Google Shape;269;p7"/>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270" name="Google Shape;270;p7"/>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271" name="Google Shape;271;p7"/>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272" name="Google Shape;272;p7"/>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273" name="Google Shape;273;p7"/>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grpSp>
      <p:grpSp>
        <p:nvGrpSpPr>
          <p:cNvPr id="274" name="Google Shape;274;p7"/>
          <p:cNvGrpSpPr/>
          <p:nvPr/>
        </p:nvGrpSpPr>
        <p:grpSpPr>
          <a:xfrm>
            <a:off x="1028700" y="352667"/>
            <a:ext cx="16206034" cy="932465"/>
            <a:chOff x="0" y="0"/>
            <a:chExt cx="21608045" cy="1243287"/>
          </a:xfrm>
        </p:grpSpPr>
        <p:sp>
          <p:nvSpPr>
            <p:cNvPr id="275" name="Google Shape;275;p7"/>
            <p:cNvSpPr/>
            <p:nvPr/>
          </p:nvSpPr>
          <p:spPr>
            <a:xfrm>
              <a:off x="0" y="0"/>
              <a:ext cx="2494643" cy="889000"/>
            </a:xfrm>
            <a:custGeom>
              <a:rect b="b" l="l" r="r" t="t"/>
              <a:pathLst>
                <a:path extrusionOk="0" h="889000" w="2494643">
                  <a:moveTo>
                    <a:pt x="0" y="0"/>
                  </a:moveTo>
                  <a:lnTo>
                    <a:pt x="2494643" y="0"/>
                  </a:lnTo>
                  <a:lnTo>
                    <a:pt x="2494643" y="889000"/>
                  </a:lnTo>
                  <a:lnTo>
                    <a:pt x="0" y="889000"/>
                  </a:lnTo>
                  <a:lnTo>
                    <a:pt x="0" y="0"/>
                  </a:lnTo>
                  <a:close/>
                </a:path>
              </a:pathLst>
            </a:custGeom>
            <a:blipFill rotWithShape="1">
              <a:blip r:embed="rId4">
                <a:alphaModFix/>
              </a:blip>
              <a:stretch>
                <a:fillRect b="0" l="0" r="0" t="0"/>
              </a:stretch>
            </a:blipFill>
            <a:ln>
              <a:noFill/>
            </a:ln>
          </p:spPr>
        </p:sp>
        <p:cxnSp>
          <p:nvCxnSpPr>
            <p:cNvPr id="276" name="Google Shape;276;p7"/>
            <p:cNvCxnSpPr/>
            <p:nvPr/>
          </p:nvCxnSpPr>
          <p:spPr>
            <a:xfrm>
              <a:off x="22" y="1205594"/>
              <a:ext cx="21608023" cy="37693"/>
            </a:xfrm>
            <a:prstGeom prst="straightConnector1">
              <a:avLst/>
            </a:prstGeom>
            <a:noFill/>
            <a:ln cap="flat" cmpd="sng" w="25400">
              <a:solidFill>
                <a:srgbClr val="A6A6A6"/>
              </a:solidFill>
              <a:prstDash val="solid"/>
              <a:round/>
              <a:headEnd len="sm" w="sm" type="none"/>
              <a:tailEnd len="sm" w="sm" type="none"/>
            </a:ln>
          </p:spPr>
        </p:cxnSp>
      </p:grpSp>
      <p:sp>
        <p:nvSpPr>
          <p:cNvPr id="277" name="Google Shape;277;p7"/>
          <p:cNvSpPr/>
          <p:nvPr/>
        </p:nvSpPr>
        <p:spPr>
          <a:xfrm>
            <a:off x="10572602" y="1028700"/>
            <a:ext cx="7715398" cy="9258301"/>
          </a:xfrm>
          <a:custGeom>
            <a:rect b="b" l="l" r="r" t="t"/>
            <a:pathLst>
              <a:path extrusionOk="0" h="13275311" w="11062970">
                <a:moveTo>
                  <a:pt x="6649720" y="0"/>
                </a:moveTo>
                <a:lnTo>
                  <a:pt x="11062970" y="0"/>
                </a:lnTo>
                <a:lnTo>
                  <a:pt x="11062970" y="13275311"/>
                </a:lnTo>
                <a:lnTo>
                  <a:pt x="0" y="13275311"/>
                </a:lnTo>
                <a:lnTo>
                  <a:pt x="0" y="6649720"/>
                </a:lnTo>
                <a:cubicBezTo>
                  <a:pt x="0" y="2976880"/>
                  <a:pt x="2976880" y="0"/>
                  <a:pt x="6649720" y="0"/>
                </a:cubicBezTo>
                <a:close/>
              </a:path>
            </a:pathLst>
          </a:custGeom>
          <a:blipFill rotWithShape="1">
            <a:blip r:embed="rId5">
              <a:alphaModFix/>
            </a:blip>
            <a:stretch>
              <a:fillRect b="-23969" l="0" r="0" t="-1027"/>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txBox="1"/>
          <p:nvPr/>
        </p:nvSpPr>
        <p:spPr>
          <a:xfrm>
            <a:off x="1028700" y="1874823"/>
            <a:ext cx="9047338" cy="2904658"/>
          </a:xfrm>
          <a:prstGeom prst="rect">
            <a:avLst/>
          </a:prstGeom>
          <a:noFill/>
          <a:ln>
            <a:noFill/>
          </a:ln>
        </p:spPr>
        <p:txBody>
          <a:bodyPr anchorCtr="0" anchor="t" bIns="0" lIns="0" spcFirstLastPara="1" rIns="0" wrap="square" tIns="0">
            <a:spAutoFit/>
          </a:bodyPr>
          <a:lstStyle/>
          <a:p>
            <a:pPr indent="0" lvl="0" marL="0" marR="0" rtl="0" algn="l">
              <a:lnSpc>
                <a:spcPct val="92001"/>
              </a:lnSpc>
              <a:spcBef>
                <a:spcPts val="0"/>
              </a:spcBef>
              <a:spcAft>
                <a:spcPts val="0"/>
              </a:spcAft>
              <a:buNone/>
            </a:pPr>
            <a:r>
              <a:rPr b="1" i="0" lang="en-US" sz="12040" u="none" cap="none" strike="noStrike">
                <a:solidFill>
                  <a:srgbClr val="0096FA"/>
                </a:solidFill>
                <a:latin typeface="Raleway"/>
                <a:ea typeface="Raleway"/>
                <a:cs typeface="Raleway"/>
                <a:sym typeface="Raleway"/>
              </a:rPr>
              <a:t>Referencial Teórico</a:t>
            </a:r>
            <a:endParaRPr/>
          </a:p>
        </p:txBody>
      </p:sp>
      <p:grpSp>
        <p:nvGrpSpPr>
          <p:cNvPr id="279" name="Google Shape;279;p7"/>
          <p:cNvGrpSpPr/>
          <p:nvPr/>
        </p:nvGrpSpPr>
        <p:grpSpPr>
          <a:xfrm>
            <a:off x="1028717" y="6821981"/>
            <a:ext cx="8638758" cy="2436319"/>
            <a:chOff x="0" y="-47625"/>
            <a:chExt cx="2275228" cy="641664"/>
          </a:xfrm>
        </p:grpSpPr>
        <p:sp>
          <p:nvSpPr>
            <p:cNvPr id="280" name="Google Shape;280;p7"/>
            <p:cNvSpPr/>
            <p:nvPr/>
          </p:nvSpPr>
          <p:spPr>
            <a:xfrm>
              <a:off x="0" y="0"/>
              <a:ext cx="2275228" cy="594039"/>
            </a:xfrm>
            <a:custGeom>
              <a:rect b="b" l="l" r="r" t="t"/>
              <a:pathLst>
                <a:path extrusionOk="0" h="594039" w="2275228">
                  <a:moveTo>
                    <a:pt x="32263" y="0"/>
                  </a:moveTo>
                  <a:lnTo>
                    <a:pt x="2242966" y="0"/>
                  </a:lnTo>
                  <a:cubicBezTo>
                    <a:pt x="2251522" y="0"/>
                    <a:pt x="2259729" y="3399"/>
                    <a:pt x="2265779" y="9450"/>
                  </a:cubicBezTo>
                  <a:cubicBezTo>
                    <a:pt x="2271829" y="15500"/>
                    <a:pt x="2275228" y="23706"/>
                    <a:pt x="2275228" y="32263"/>
                  </a:cubicBezTo>
                  <a:lnTo>
                    <a:pt x="2275228" y="561777"/>
                  </a:lnTo>
                  <a:cubicBezTo>
                    <a:pt x="2275228" y="570333"/>
                    <a:pt x="2271829" y="578539"/>
                    <a:pt x="2265779" y="584590"/>
                  </a:cubicBezTo>
                  <a:cubicBezTo>
                    <a:pt x="2259729" y="590640"/>
                    <a:pt x="2251522" y="594039"/>
                    <a:pt x="2242966" y="594039"/>
                  </a:cubicBezTo>
                  <a:lnTo>
                    <a:pt x="32263" y="594039"/>
                  </a:lnTo>
                  <a:cubicBezTo>
                    <a:pt x="23706" y="594039"/>
                    <a:pt x="15500" y="590640"/>
                    <a:pt x="9450" y="584590"/>
                  </a:cubicBezTo>
                  <a:cubicBezTo>
                    <a:pt x="3399" y="578539"/>
                    <a:pt x="0" y="570333"/>
                    <a:pt x="0" y="561777"/>
                  </a:cubicBezTo>
                  <a:lnTo>
                    <a:pt x="0" y="32263"/>
                  </a:lnTo>
                  <a:cubicBezTo>
                    <a:pt x="0" y="23706"/>
                    <a:pt x="3399" y="15500"/>
                    <a:pt x="9450" y="9450"/>
                  </a:cubicBezTo>
                  <a:cubicBezTo>
                    <a:pt x="15500" y="3399"/>
                    <a:pt x="23706" y="0"/>
                    <a:pt x="32263"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
            <p:cNvSpPr txBox="1"/>
            <p:nvPr/>
          </p:nvSpPr>
          <p:spPr>
            <a:xfrm>
              <a:off x="0" y="-47625"/>
              <a:ext cx="2275228" cy="641664"/>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2" name="Google Shape;282;p7"/>
          <p:cNvGrpSpPr/>
          <p:nvPr/>
        </p:nvGrpSpPr>
        <p:grpSpPr>
          <a:xfrm>
            <a:off x="1028717" y="4779481"/>
            <a:ext cx="452415" cy="452415"/>
            <a:chOff x="0" y="0"/>
            <a:chExt cx="812800" cy="812800"/>
          </a:xfrm>
        </p:grpSpPr>
        <p:sp>
          <p:nvSpPr>
            <p:cNvPr id="283" name="Google Shape;283;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5" name="Google Shape;285;p7"/>
          <p:cNvSpPr/>
          <p:nvPr/>
        </p:nvSpPr>
        <p:spPr>
          <a:xfrm flipH="1" rot="10800000">
            <a:off x="1166970" y="4917734"/>
            <a:ext cx="175908" cy="175908"/>
          </a:xfrm>
          <a:custGeom>
            <a:rect b="b" l="l" r="r" t="t"/>
            <a:pathLst>
              <a:path extrusionOk="0" h="175908" w="175908">
                <a:moveTo>
                  <a:pt x="175908" y="0"/>
                </a:moveTo>
                <a:lnTo>
                  <a:pt x="0" y="0"/>
                </a:lnTo>
                <a:lnTo>
                  <a:pt x="0" y="175908"/>
                </a:lnTo>
                <a:lnTo>
                  <a:pt x="175908" y="175908"/>
                </a:lnTo>
                <a:lnTo>
                  <a:pt x="175908" y="0"/>
                </a:lnTo>
                <a:close/>
              </a:path>
            </a:pathLst>
          </a:custGeom>
          <a:blipFill rotWithShape="1">
            <a:blip r:embed="rId6">
              <a:alphaModFix/>
            </a:blip>
            <a:stretch>
              <a:fillRect b="0" l="0" r="0" t="0"/>
            </a:stretch>
          </a:blipFill>
          <a:ln>
            <a:noFill/>
          </a:ln>
        </p:spPr>
      </p:sp>
      <p:sp>
        <p:nvSpPr>
          <p:cNvPr id="286" name="Google Shape;286;p7"/>
          <p:cNvSpPr txBox="1"/>
          <p:nvPr/>
        </p:nvSpPr>
        <p:spPr>
          <a:xfrm>
            <a:off x="1448534" y="7805998"/>
            <a:ext cx="7799090" cy="94488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287" name="Google Shape;287;p7"/>
          <p:cNvSpPr txBox="1"/>
          <p:nvPr/>
        </p:nvSpPr>
        <p:spPr>
          <a:xfrm>
            <a:off x="1448534" y="7343858"/>
            <a:ext cx="256669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0096FA"/>
                </a:solidFill>
                <a:latin typeface="Raleway Black"/>
                <a:ea typeface="Raleway Black"/>
                <a:cs typeface="Raleway Black"/>
                <a:sym typeface="Raleway Black"/>
              </a:rPr>
              <a:t>Proponente</a:t>
            </a:r>
            <a:endParaRPr/>
          </a:p>
        </p:txBody>
      </p:sp>
      <p:sp>
        <p:nvSpPr>
          <p:cNvPr id="288" name="Google Shape;288;p7"/>
          <p:cNvSpPr txBox="1"/>
          <p:nvPr/>
        </p:nvSpPr>
        <p:spPr>
          <a:xfrm>
            <a:off x="1028717" y="5246206"/>
            <a:ext cx="8638758" cy="1489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289" name="Google Shape;289;p7"/>
          <p:cNvSpPr txBox="1"/>
          <p:nvPr/>
        </p:nvSpPr>
        <p:spPr>
          <a:xfrm>
            <a:off x="1552849" y="4769468"/>
            <a:ext cx="256669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111111"/>
                </a:solidFill>
                <a:latin typeface="Raleway Black"/>
                <a:ea typeface="Raleway Black"/>
                <a:cs typeface="Raleway Black"/>
                <a:sym typeface="Raleway Black"/>
              </a:rPr>
              <a:t>Visão geral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293" name="Shape 293"/>
        <p:cNvGrpSpPr/>
        <p:nvPr/>
      </p:nvGrpSpPr>
      <p:grpSpPr>
        <a:xfrm>
          <a:off x="0" y="0"/>
          <a:ext cx="0" cy="0"/>
          <a:chOff x="0" y="0"/>
          <a:chExt cx="0" cy="0"/>
        </a:xfrm>
      </p:grpSpPr>
      <p:grpSp>
        <p:nvGrpSpPr>
          <p:cNvPr id="294" name="Google Shape;294;p8"/>
          <p:cNvGrpSpPr/>
          <p:nvPr/>
        </p:nvGrpSpPr>
        <p:grpSpPr>
          <a:xfrm>
            <a:off x="0" y="0"/>
            <a:ext cx="20574000" cy="10287000"/>
            <a:chOff x="0" y="0"/>
            <a:chExt cx="27432000" cy="13716000"/>
          </a:xfrm>
        </p:grpSpPr>
        <p:sp>
          <p:nvSpPr>
            <p:cNvPr id="295" name="Google Shape;295;p8"/>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296" name="Google Shape;296;p8"/>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297" name="Google Shape;297;p8"/>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298" name="Google Shape;298;p8"/>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299" name="Google Shape;299;p8"/>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00" name="Google Shape;300;p8"/>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01" name="Google Shape;301;p8"/>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02" name="Google Shape;302;p8"/>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grpSp>
      <p:grpSp>
        <p:nvGrpSpPr>
          <p:cNvPr id="303" name="Google Shape;303;p8"/>
          <p:cNvGrpSpPr/>
          <p:nvPr/>
        </p:nvGrpSpPr>
        <p:grpSpPr>
          <a:xfrm>
            <a:off x="1028700" y="4429106"/>
            <a:ext cx="16206034" cy="4829194"/>
            <a:chOff x="0" y="-47625"/>
            <a:chExt cx="4898229" cy="1459611"/>
          </a:xfrm>
        </p:grpSpPr>
        <p:sp>
          <p:nvSpPr>
            <p:cNvPr id="304" name="Google Shape;304;p8"/>
            <p:cNvSpPr/>
            <p:nvPr/>
          </p:nvSpPr>
          <p:spPr>
            <a:xfrm>
              <a:off x="0" y="0"/>
              <a:ext cx="4898229" cy="1411986"/>
            </a:xfrm>
            <a:custGeom>
              <a:rect b="b" l="l" r="r" t="t"/>
              <a:pathLst>
                <a:path extrusionOk="0" h="1411986" w="4898229">
                  <a:moveTo>
                    <a:pt x="27230" y="0"/>
                  </a:moveTo>
                  <a:lnTo>
                    <a:pt x="4870999" y="0"/>
                  </a:lnTo>
                  <a:cubicBezTo>
                    <a:pt x="4878221" y="0"/>
                    <a:pt x="4885147" y="2869"/>
                    <a:pt x="4890254" y="7975"/>
                  </a:cubicBezTo>
                  <a:cubicBezTo>
                    <a:pt x="4895360" y="13082"/>
                    <a:pt x="4898229" y="20008"/>
                    <a:pt x="4898229" y="27230"/>
                  </a:cubicBezTo>
                  <a:lnTo>
                    <a:pt x="4898229" y="1384756"/>
                  </a:lnTo>
                  <a:cubicBezTo>
                    <a:pt x="4898229" y="1391978"/>
                    <a:pt x="4895360" y="1398904"/>
                    <a:pt x="4890254" y="1404010"/>
                  </a:cubicBezTo>
                  <a:cubicBezTo>
                    <a:pt x="4885147" y="1409117"/>
                    <a:pt x="4878221" y="1411986"/>
                    <a:pt x="4870999" y="1411986"/>
                  </a:cubicBezTo>
                  <a:lnTo>
                    <a:pt x="27230" y="1411986"/>
                  </a:lnTo>
                  <a:cubicBezTo>
                    <a:pt x="20008" y="1411986"/>
                    <a:pt x="13082" y="1409117"/>
                    <a:pt x="7975" y="1404010"/>
                  </a:cubicBezTo>
                  <a:cubicBezTo>
                    <a:pt x="2869" y="1398904"/>
                    <a:pt x="0" y="1391978"/>
                    <a:pt x="0" y="1384756"/>
                  </a:cubicBezTo>
                  <a:lnTo>
                    <a:pt x="0" y="27230"/>
                  </a:lnTo>
                  <a:cubicBezTo>
                    <a:pt x="0" y="20008"/>
                    <a:pt x="2869" y="13082"/>
                    <a:pt x="7975" y="7975"/>
                  </a:cubicBezTo>
                  <a:cubicBezTo>
                    <a:pt x="13082" y="2869"/>
                    <a:pt x="20008" y="0"/>
                    <a:pt x="27230"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8"/>
            <p:cNvSpPr txBox="1"/>
            <p:nvPr/>
          </p:nvSpPr>
          <p:spPr>
            <a:xfrm>
              <a:off x="0" y="-47625"/>
              <a:ext cx="4898229" cy="1459611"/>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6" name="Google Shape;306;p8"/>
          <p:cNvSpPr txBox="1"/>
          <p:nvPr/>
        </p:nvSpPr>
        <p:spPr>
          <a:xfrm>
            <a:off x="4243116" y="2298339"/>
            <a:ext cx="9801768" cy="1485399"/>
          </a:xfrm>
          <a:prstGeom prst="rect">
            <a:avLst/>
          </a:prstGeom>
          <a:noFill/>
          <a:ln>
            <a:noFill/>
          </a:ln>
        </p:spPr>
        <p:txBody>
          <a:bodyPr anchorCtr="0" anchor="t" bIns="0" lIns="0" spcFirstLastPara="1" rIns="0" wrap="square" tIns="0">
            <a:spAutoFit/>
          </a:bodyPr>
          <a:lstStyle/>
          <a:p>
            <a:pPr indent="0" lvl="0" marL="0" marR="0" rtl="0" algn="ctr">
              <a:lnSpc>
                <a:spcPct val="91997"/>
              </a:lnSpc>
              <a:spcBef>
                <a:spcPts val="0"/>
              </a:spcBef>
              <a:spcAft>
                <a:spcPts val="0"/>
              </a:spcAft>
              <a:buNone/>
            </a:pPr>
            <a:r>
              <a:rPr b="1" i="0" lang="en-US" sz="11771" u="none" cap="none" strike="noStrike">
                <a:solidFill>
                  <a:srgbClr val="0096FA"/>
                </a:solidFill>
                <a:latin typeface="Raleway"/>
                <a:ea typeface="Raleway"/>
                <a:cs typeface="Raleway"/>
                <a:sym typeface="Raleway"/>
              </a:rPr>
              <a:t>Metodologia</a:t>
            </a:r>
            <a:endParaRPr/>
          </a:p>
        </p:txBody>
      </p:sp>
      <p:sp>
        <p:nvSpPr>
          <p:cNvPr id="307" name="Google Shape;307;p8"/>
          <p:cNvSpPr txBox="1"/>
          <p:nvPr/>
        </p:nvSpPr>
        <p:spPr>
          <a:xfrm>
            <a:off x="1657256" y="5304825"/>
            <a:ext cx="6802855" cy="31781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a:t>
            </a:r>
            <a:endParaRPr/>
          </a:p>
        </p:txBody>
      </p:sp>
      <p:sp>
        <p:nvSpPr>
          <p:cNvPr id="308" name="Google Shape;308;p8"/>
          <p:cNvSpPr txBox="1"/>
          <p:nvPr/>
        </p:nvSpPr>
        <p:spPr>
          <a:xfrm>
            <a:off x="9827889" y="5304825"/>
            <a:ext cx="6802855" cy="31781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a:t>
            </a:r>
            <a:endParaRPr/>
          </a:p>
        </p:txBody>
      </p:sp>
      <p:grpSp>
        <p:nvGrpSpPr>
          <p:cNvPr id="309" name="Google Shape;309;p8"/>
          <p:cNvGrpSpPr/>
          <p:nvPr/>
        </p:nvGrpSpPr>
        <p:grpSpPr>
          <a:xfrm>
            <a:off x="1028700" y="352667"/>
            <a:ext cx="16206050" cy="932465"/>
            <a:chOff x="0" y="0"/>
            <a:chExt cx="21608067" cy="1243287"/>
          </a:xfrm>
        </p:grpSpPr>
        <p:sp>
          <p:nvSpPr>
            <p:cNvPr id="310" name="Google Shape;310;p8"/>
            <p:cNvSpPr/>
            <p:nvPr/>
          </p:nvSpPr>
          <p:spPr>
            <a:xfrm>
              <a:off x="0" y="0"/>
              <a:ext cx="2494643" cy="889000"/>
            </a:xfrm>
            <a:custGeom>
              <a:rect b="b" l="l" r="r" t="t"/>
              <a:pathLst>
                <a:path extrusionOk="0" h="889000" w="2494643">
                  <a:moveTo>
                    <a:pt x="0" y="0"/>
                  </a:moveTo>
                  <a:lnTo>
                    <a:pt x="2494643" y="0"/>
                  </a:lnTo>
                  <a:lnTo>
                    <a:pt x="2494643" y="889000"/>
                  </a:lnTo>
                  <a:lnTo>
                    <a:pt x="0" y="889000"/>
                  </a:lnTo>
                  <a:lnTo>
                    <a:pt x="0" y="0"/>
                  </a:lnTo>
                  <a:close/>
                </a:path>
              </a:pathLst>
            </a:custGeom>
            <a:blipFill rotWithShape="1">
              <a:blip r:embed="rId4">
                <a:alphaModFix/>
              </a:blip>
              <a:stretch>
                <a:fillRect b="0" l="0" r="0" t="0"/>
              </a:stretch>
            </a:blipFill>
            <a:ln>
              <a:noFill/>
            </a:ln>
          </p:spPr>
        </p:sp>
        <p:sp>
          <p:nvSpPr>
            <p:cNvPr id="311" name="Google Shape;311;p8"/>
            <p:cNvSpPr/>
            <p:nvPr/>
          </p:nvSpPr>
          <p:spPr>
            <a:xfrm>
              <a:off x="20947652" y="0"/>
              <a:ext cx="660415" cy="889000"/>
            </a:xfrm>
            <a:custGeom>
              <a:rect b="b" l="l" r="r" t="t"/>
              <a:pathLst>
                <a:path extrusionOk="0" h="889000" w="660415">
                  <a:moveTo>
                    <a:pt x="0" y="0"/>
                  </a:moveTo>
                  <a:lnTo>
                    <a:pt x="660415" y="0"/>
                  </a:lnTo>
                  <a:lnTo>
                    <a:pt x="660415" y="889000"/>
                  </a:lnTo>
                  <a:lnTo>
                    <a:pt x="0" y="889000"/>
                  </a:lnTo>
                  <a:lnTo>
                    <a:pt x="0" y="0"/>
                  </a:lnTo>
                  <a:close/>
                </a:path>
              </a:pathLst>
            </a:custGeom>
            <a:blipFill rotWithShape="1">
              <a:blip r:embed="rId5">
                <a:alphaModFix/>
              </a:blip>
              <a:stretch>
                <a:fillRect b="-319" l="0" r="-423039" t="0"/>
              </a:stretch>
            </a:blipFill>
            <a:ln>
              <a:noFill/>
            </a:ln>
          </p:spPr>
        </p:sp>
        <p:cxnSp>
          <p:nvCxnSpPr>
            <p:cNvPr id="312" name="Google Shape;312;p8"/>
            <p:cNvCxnSpPr/>
            <p:nvPr/>
          </p:nvCxnSpPr>
          <p:spPr>
            <a:xfrm>
              <a:off x="22" y="1205594"/>
              <a:ext cx="21608023" cy="37693"/>
            </a:xfrm>
            <a:prstGeom prst="straightConnector1">
              <a:avLst/>
            </a:prstGeom>
            <a:noFill/>
            <a:ln cap="flat" cmpd="sng" w="25400">
              <a:solidFill>
                <a:srgbClr val="A6A6A6"/>
              </a:solidFill>
              <a:prstDash val="solid"/>
              <a:round/>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316" name="Shape 316"/>
        <p:cNvGrpSpPr/>
        <p:nvPr/>
      </p:nvGrpSpPr>
      <p:grpSpPr>
        <a:xfrm>
          <a:off x="0" y="0"/>
          <a:ext cx="0" cy="0"/>
          <a:chOff x="0" y="0"/>
          <a:chExt cx="0" cy="0"/>
        </a:xfrm>
      </p:grpSpPr>
      <p:grpSp>
        <p:nvGrpSpPr>
          <p:cNvPr id="317" name="Google Shape;317;p9"/>
          <p:cNvGrpSpPr/>
          <p:nvPr/>
        </p:nvGrpSpPr>
        <p:grpSpPr>
          <a:xfrm>
            <a:off x="0" y="0"/>
            <a:ext cx="20574000" cy="10287000"/>
            <a:chOff x="0" y="0"/>
            <a:chExt cx="27432000" cy="13716000"/>
          </a:xfrm>
        </p:grpSpPr>
        <p:sp>
          <p:nvSpPr>
            <p:cNvPr id="318" name="Google Shape;318;p9"/>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19" name="Google Shape;319;p9"/>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20" name="Google Shape;320;p9"/>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21" name="Google Shape;321;p9"/>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22" name="Google Shape;322;p9"/>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23" name="Google Shape;323;p9"/>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24" name="Google Shape;324;p9"/>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sp>
          <p:nvSpPr>
            <p:cNvPr id="325" name="Google Shape;325;p9"/>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mt="3000"/>
              </a:blip>
              <a:stretch>
                <a:fillRect b="0" l="0" r="0" t="0"/>
              </a:stretch>
            </a:blipFill>
            <a:ln>
              <a:noFill/>
            </a:ln>
          </p:spPr>
        </p:sp>
      </p:grpSp>
      <p:grpSp>
        <p:nvGrpSpPr>
          <p:cNvPr id="326" name="Google Shape;326;p9"/>
          <p:cNvGrpSpPr/>
          <p:nvPr/>
        </p:nvGrpSpPr>
        <p:grpSpPr>
          <a:xfrm>
            <a:off x="0" y="5729699"/>
            <a:ext cx="18288000" cy="4557301"/>
            <a:chOff x="0" y="-47625"/>
            <a:chExt cx="4816593" cy="1200277"/>
          </a:xfrm>
        </p:grpSpPr>
        <p:sp>
          <p:nvSpPr>
            <p:cNvPr id="327" name="Google Shape;327;p9"/>
            <p:cNvSpPr/>
            <p:nvPr/>
          </p:nvSpPr>
          <p:spPr>
            <a:xfrm>
              <a:off x="0" y="0"/>
              <a:ext cx="4816592" cy="1152652"/>
            </a:xfrm>
            <a:custGeom>
              <a:rect b="b" l="l" r="r" t="t"/>
              <a:pathLst>
                <a:path extrusionOk="0" h="1152652" w="4816592">
                  <a:moveTo>
                    <a:pt x="0" y="0"/>
                  </a:moveTo>
                  <a:lnTo>
                    <a:pt x="4816592" y="0"/>
                  </a:lnTo>
                  <a:lnTo>
                    <a:pt x="4816592" y="1152652"/>
                  </a:lnTo>
                  <a:lnTo>
                    <a:pt x="0" y="1152652"/>
                  </a:lnTo>
                  <a:close/>
                </a:path>
              </a:pathLst>
            </a:custGeom>
            <a:solidFill>
              <a:srgbClr val="005082"/>
            </a:solidFill>
            <a:ln>
              <a:noFill/>
            </a:ln>
          </p:spPr>
        </p:sp>
        <p:sp>
          <p:nvSpPr>
            <p:cNvPr id="328" name="Google Shape;328;p9"/>
            <p:cNvSpPr txBox="1"/>
            <p:nvPr/>
          </p:nvSpPr>
          <p:spPr>
            <a:xfrm>
              <a:off x="0" y="-47625"/>
              <a:ext cx="4816593" cy="1200277"/>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9"/>
          <p:cNvGrpSpPr/>
          <p:nvPr/>
        </p:nvGrpSpPr>
        <p:grpSpPr>
          <a:xfrm>
            <a:off x="1028700" y="7093021"/>
            <a:ext cx="588961" cy="588961"/>
            <a:chOff x="0" y="0"/>
            <a:chExt cx="812800" cy="812800"/>
          </a:xfrm>
        </p:grpSpPr>
        <p:sp>
          <p:nvSpPr>
            <p:cNvPr id="330" name="Google Shape;330;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2" name="Google Shape;332;p9"/>
          <p:cNvGrpSpPr/>
          <p:nvPr/>
        </p:nvGrpSpPr>
        <p:grpSpPr>
          <a:xfrm>
            <a:off x="6523054" y="7093021"/>
            <a:ext cx="588961" cy="588961"/>
            <a:chOff x="0" y="0"/>
            <a:chExt cx="812800" cy="812800"/>
          </a:xfrm>
        </p:grpSpPr>
        <p:sp>
          <p:nvSpPr>
            <p:cNvPr id="333" name="Google Shape;333;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5" name="Google Shape;335;p9"/>
          <p:cNvGrpSpPr/>
          <p:nvPr/>
        </p:nvGrpSpPr>
        <p:grpSpPr>
          <a:xfrm>
            <a:off x="12015502" y="7093021"/>
            <a:ext cx="588961" cy="588961"/>
            <a:chOff x="0" y="0"/>
            <a:chExt cx="812800" cy="812800"/>
          </a:xfrm>
        </p:grpSpPr>
        <p:sp>
          <p:nvSpPr>
            <p:cNvPr id="336" name="Google Shape;336;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38" name="Google Shape;338;p9"/>
          <p:cNvCxnSpPr/>
          <p:nvPr/>
        </p:nvCxnSpPr>
        <p:spPr>
          <a:xfrm>
            <a:off x="0" y="6669124"/>
            <a:ext cx="17259300" cy="0"/>
          </a:xfrm>
          <a:prstGeom prst="straightConnector1">
            <a:avLst/>
          </a:prstGeom>
          <a:noFill/>
          <a:ln cap="rnd" cmpd="sng" w="28575">
            <a:solidFill>
              <a:srgbClr val="FEF8F3"/>
            </a:solidFill>
            <a:prstDash val="lgDash"/>
            <a:round/>
            <a:headEnd len="sm" w="sm" type="none"/>
            <a:tailEnd len="med" w="med" type="triangle"/>
          </a:ln>
        </p:spPr>
      </p:cxnSp>
      <p:cxnSp>
        <p:nvCxnSpPr>
          <p:cNvPr id="339" name="Google Shape;339;p9"/>
          <p:cNvCxnSpPr/>
          <p:nvPr/>
        </p:nvCxnSpPr>
        <p:spPr>
          <a:xfrm>
            <a:off x="1323181" y="6669124"/>
            <a:ext cx="0" cy="423897"/>
          </a:xfrm>
          <a:prstGeom prst="straightConnector1">
            <a:avLst/>
          </a:prstGeom>
          <a:noFill/>
          <a:ln cap="rnd" cmpd="sng" w="28575">
            <a:solidFill>
              <a:srgbClr val="FEF8F3"/>
            </a:solidFill>
            <a:prstDash val="lgDash"/>
            <a:round/>
            <a:headEnd len="sm" w="sm" type="none"/>
            <a:tailEnd len="sm" w="sm" type="none"/>
          </a:ln>
        </p:spPr>
      </p:cxnSp>
      <p:cxnSp>
        <p:nvCxnSpPr>
          <p:cNvPr id="340" name="Google Shape;340;p9"/>
          <p:cNvCxnSpPr/>
          <p:nvPr/>
        </p:nvCxnSpPr>
        <p:spPr>
          <a:xfrm>
            <a:off x="6817535" y="6669124"/>
            <a:ext cx="0" cy="423897"/>
          </a:xfrm>
          <a:prstGeom prst="straightConnector1">
            <a:avLst/>
          </a:prstGeom>
          <a:noFill/>
          <a:ln cap="rnd" cmpd="sng" w="28575">
            <a:solidFill>
              <a:srgbClr val="FEF8F3"/>
            </a:solidFill>
            <a:prstDash val="lgDash"/>
            <a:round/>
            <a:headEnd len="sm" w="sm" type="none"/>
            <a:tailEnd len="sm" w="sm" type="none"/>
          </a:ln>
        </p:spPr>
      </p:cxnSp>
      <p:cxnSp>
        <p:nvCxnSpPr>
          <p:cNvPr id="341" name="Google Shape;341;p9"/>
          <p:cNvCxnSpPr/>
          <p:nvPr/>
        </p:nvCxnSpPr>
        <p:spPr>
          <a:xfrm>
            <a:off x="12309983" y="6669124"/>
            <a:ext cx="0" cy="423897"/>
          </a:xfrm>
          <a:prstGeom prst="straightConnector1">
            <a:avLst/>
          </a:prstGeom>
          <a:noFill/>
          <a:ln cap="rnd" cmpd="sng" w="28575">
            <a:solidFill>
              <a:srgbClr val="FEF8F3"/>
            </a:solidFill>
            <a:prstDash val="lgDash"/>
            <a:round/>
            <a:headEnd len="sm" w="sm" type="none"/>
            <a:tailEnd len="sm" w="sm" type="none"/>
          </a:ln>
        </p:spPr>
      </p:cxnSp>
      <p:sp>
        <p:nvSpPr>
          <p:cNvPr id="342" name="Google Shape;342;p9"/>
          <p:cNvSpPr/>
          <p:nvPr/>
        </p:nvSpPr>
        <p:spPr>
          <a:xfrm>
            <a:off x="9862852" y="1759051"/>
            <a:ext cx="7396448" cy="3599023"/>
          </a:xfrm>
          <a:custGeom>
            <a:rect b="b" l="l" r="r" t="t"/>
            <a:pathLst>
              <a:path extrusionOk="0" h="557583" w="1145903">
                <a:moveTo>
                  <a:pt x="69083" y="0"/>
                </a:moveTo>
                <a:lnTo>
                  <a:pt x="1076821" y="0"/>
                </a:lnTo>
                <a:cubicBezTo>
                  <a:pt x="1095142" y="0"/>
                  <a:pt x="1112714" y="7278"/>
                  <a:pt x="1125669" y="20234"/>
                </a:cubicBezTo>
                <a:cubicBezTo>
                  <a:pt x="1138625" y="33189"/>
                  <a:pt x="1145903" y="50761"/>
                  <a:pt x="1145903" y="69083"/>
                </a:cubicBezTo>
                <a:lnTo>
                  <a:pt x="1145903" y="488500"/>
                </a:lnTo>
                <a:cubicBezTo>
                  <a:pt x="1145903" y="526653"/>
                  <a:pt x="1114974" y="557583"/>
                  <a:pt x="1076821" y="557583"/>
                </a:cubicBezTo>
                <a:lnTo>
                  <a:pt x="69083" y="557583"/>
                </a:lnTo>
                <a:cubicBezTo>
                  <a:pt x="50761" y="557583"/>
                  <a:pt x="33189" y="550305"/>
                  <a:pt x="20234" y="537349"/>
                </a:cubicBezTo>
                <a:cubicBezTo>
                  <a:pt x="7278" y="524393"/>
                  <a:pt x="0" y="506822"/>
                  <a:pt x="0" y="488500"/>
                </a:cubicBezTo>
                <a:lnTo>
                  <a:pt x="0" y="69083"/>
                </a:lnTo>
                <a:cubicBezTo>
                  <a:pt x="0" y="30929"/>
                  <a:pt x="30929" y="0"/>
                  <a:pt x="69083" y="0"/>
                </a:cubicBezTo>
                <a:close/>
              </a:path>
            </a:pathLst>
          </a:custGeom>
          <a:blipFill rotWithShape="1">
            <a:blip r:embed="rId4">
              <a:alphaModFix/>
            </a:blip>
            <a:stretch>
              <a:fillRect b="-24706" l="0" r="0" t="-122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txBox="1"/>
          <p:nvPr/>
        </p:nvSpPr>
        <p:spPr>
          <a:xfrm>
            <a:off x="6523054" y="7740536"/>
            <a:ext cx="5241892" cy="15735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a:t>
            </a:r>
            <a:endParaRPr/>
          </a:p>
        </p:txBody>
      </p:sp>
      <p:sp>
        <p:nvSpPr>
          <p:cNvPr id="344" name="Google Shape;344;p9"/>
          <p:cNvSpPr txBox="1"/>
          <p:nvPr/>
        </p:nvSpPr>
        <p:spPr>
          <a:xfrm>
            <a:off x="1023987" y="8043932"/>
            <a:ext cx="5241892" cy="15735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a:t>
            </a:r>
            <a:endParaRPr/>
          </a:p>
        </p:txBody>
      </p:sp>
      <p:sp>
        <p:nvSpPr>
          <p:cNvPr id="345" name="Google Shape;345;p9"/>
          <p:cNvSpPr txBox="1"/>
          <p:nvPr/>
        </p:nvSpPr>
        <p:spPr>
          <a:xfrm>
            <a:off x="12017408" y="7740536"/>
            <a:ext cx="5241892" cy="15735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a:t>
            </a:r>
            <a:endParaRPr/>
          </a:p>
        </p:txBody>
      </p:sp>
      <p:sp>
        <p:nvSpPr>
          <p:cNvPr id="346" name="Google Shape;346;p9"/>
          <p:cNvSpPr txBox="1"/>
          <p:nvPr/>
        </p:nvSpPr>
        <p:spPr>
          <a:xfrm>
            <a:off x="1772022" y="7159537"/>
            <a:ext cx="2586952"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Raleway"/>
                <a:ea typeface="Raleway"/>
                <a:cs typeface="Raleway"/>
                <a:sym typeface="Raleway"/>
              </a:rPr>
              <a:t>Fase - 1</a:t>
            </a:r>
            <a:endParaRPr/>
          </a:p>
        </p:txBody>
      </p:sp>
      <p:sp>
        <p:nvSpPr>
          <p:cNvPr id="347" name="Google Shape;347;p9"/>
          <p:cNvSpPr txBox="1"/>
          <p:nvPr/>
        </p:nvSpPr>
        <p:spPr>
          <a:xfrm>
            <a:off x="7275901" y="7159537"/>
            <a:ext cx="2586952"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Raleway"/>
                <a:ea typeface="Raleway"/>
                <a:cs typeface="Raleway"/>
                <a:sym typeface="Raleway"/>
              </a:rPr>
              <a:t>Fase - 2</a:t>
            </a:r>
            <a:endParaRPr/>
          </a:p>
        </p:txBody>
      </p:sp>
      <p:sp>
        <p:nvSpPr>
          <p:cNvPr id="348" name="Google Shape;348;p9"/>
          <p:cNvSpPr txBox="1"/>
          <p:nvPr/>
        </p:nvSpPr>
        <p:spPr>
          <a:xfrm>
            <a:off x="12758825" y="7159537"/>
            <a:ext cx="2586952"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Raleway"/>
                <a:ea typeface="Raleway"/>
                <a:cs typeface="Raleway"/>
                <a:sym typeface="Raleway"/>
              </a:rPr>
              <a:t>Fase - 3</a:t>
            </a:r>
            <a:endParaRPr/>
          </a:p>
        </p:txBody>
      </p:sp>
      <p:sp>
        <p:nvSpPr>
          <p:cNvPr id="349" name="Google Shape;349;p9"/>
          <p:cNvSpPr txBox="1"/>
          <p:nvPr/>
        </p:nvSpPr>
        <p:spPr>
          <a:xfrm>
            <a:off x="1028717" y="2978749"/>
            <a:ext cx="8332145" cy="194437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350" name="Google Shape;350;p9"/>
          <p:cNvSpPr txBox="1"/>
          <p:nvPr/>
        </p:nvSpPr>
        <p:spPr>
          <a:xfrm>
            <a:off x="1028717" y="1770907"/>
            <a:ext cx="8766223" cy="1195071"/>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9500" u="none" cap="none" strike="noStrike">
                <a:solidFill>
                  <a:srgbClr val="0096FA"/>
                </a:solidFill>
                <a:latin typeface="Raleway"/>
                <a:ea typeface="Raleway"/>
                <a:cs typeface="Raleway"/>
                <a:sym typeface="Raleway"/>
              </a:rPr>
              <a:t>Metodologia</a:t>
            </a:r>
            <a:endParaRPr/>
          </a:p>
        </p:txBody>
      </p:sp>
      <p:grpSp>
        <p:nvGrpSpPr>
          <p:cNvPr id="351" name="Google Shape;351;p9"/>
          <p:cNvGrpSpPr/>
          <p:nvPr/>
        </p:nvGrpSpPr>
        <p:grpSpPr>
          <a:xfrm>
            <a:off x="1028700" y="352667"/>
            <a:ext cx="16206050" cy="932465"/>
            <a:chOff x="0" y="0"/>
            <a:chExt cx="21608067" cy="1243287"/>
          </a:xfrm>
        </p:grpSpPr>
        <p:sp>
          <p:nvSpPr>
            <p:cNvPr id="352" name="Google Shape;352;p9"/>
            <p:cNvSpPr/>
            <p:nvPr/>
          </p:nvSpPr>
          <p:spPr>
            <a:xfrm>
              <a:off x="0" y="0"/>
              <a:ext cx="2494643" cy="889000"/>
            </a:xfrm>
            <a:custGeom>
              <a:rect b="b" l="l" r="r" t="t"/>
              <a:pathLst>
                <a:path extrusionOk="0" h="889000" w="2494643">
                  <a:moveTo>
                    <a:pt x="0" y="0"/>
                  </a:moveTo>
                  <a:lnTo>
                    <a:pt x="2494643" y="0"/>
                  </a:lnTo>
                  <a:lnTo>
                    <a:pt x="2494643" y="889000"/>
                  </a:lnTo>
                  <a:lnTo>
                    <a:pt x="0" y="889000"/>
                  </a:lnTo>
                  <a:lnTo>
                    <a:pt x="0" y="0"/>
                  </a:lnTo>
                  <a:close/>
                </a:path>
              </a:pathLst>
            </a:custGeom>
            <a:blipFill rotWithShape="1">
              <a:blip r:embed="rId5">
                <a:alphaModFix/>
              </a:blip>
              <a:stretch>
                <a:fillRect b="0" l="0" r="0" t="0"/>
              </a:stretch>
            </a:blipFill>
            <a:ln>
              <a:noFill/>
            </a:ln>
          </p:spPr>
        </p:sp>
        <p:sp>
          <p:nvSpPr>
            <p:cNvPr id="353" name="Google Shape;353;p9"/>
            <p:cNvSpPr/>
            <p:nvPr/>
          </p:nvSpPr>
          <p:spPr>
            <a:xfrm>
              <a:off x="20947652" y="0"/>
              <a:ext cx="660415" cy="889000"/>
            </a:xfrm>
            <a:custGeom>
              <a:rect b="b" l="l" r="r" t="t"/>
              <a:pathLst>
                <a:path extrusionOk="0" h="889000" w="660415">
                  <a:moveTo>
                    <a:pt x="0" y="0"/>
                  </a:moveTo>
                  <a:lnTo>
                    <a:pt x="660415" y="0"/>
                  </a:lnTo>
                  <a:lnTo>
                    <a:pt x="660415" y="889000"/>
                  </a:lnTo>
                  <a:lnTo>
                    <a:pt x="0" y="889000"/>
                  </a:lnTo>
                  <a:lnTo>
                    <a:pt x="0" y="0"/>
                  </a:lnTo>
                  <a:close/>
                </a:path>
              </a:pathLst>
            </a:custGeom>
            <a:blipFill rotWithShape="1">
              <a:blip r:embed="rId6">
                <a:alphaModFix/>
              </a:blip>
              <a:stretch>
                <a:fillRect b="-319" l="0" r="-423039" t="0"/>
              </a:stretch>
            </a:blipFill>
            <a:ln>
              <a:noFill/>
            </a:ln>
          </p:spPr>
        </p:sp>
        <p:cxnSp>
          <p:nvCxnSpPr>
            <p:cNvPr id="354" name="Google Shape;354;p9"/>
            <p:cNvCxnSpPr/>
            <p:nvPr/>
          </p:nvCxnSpPr>
          <p:spPr>
            <a:xfrm>
              <a:off x="22" y="1205594"/>
              <a:ext cx="21608023" cy="37693"/>
            </a:xfrm>
            <a:prstGeom prst="straightConnector1">
              <a:avLst/>
            </a:prstGeom>
            <a:noFill/>
            <a:ln cap="flat" cmpd="sng" w="25400">
              <a:solidFill>
                <a:srgbClr val="A6A6A6"/>
              </a:solidFill>
              <a:prstDash val="solid"/>
              <a:round/>
              <a:headEnd len="sm" w="sm" type="none"/>
              <a:tailEnd len="sm" w="sm" type="none"/>
            </a:ln>
          </p:spPr>
        </p:cxnSp>
      </p:grpSp>
      <p:sp>
        <p:nvSpPr>
          <p:cNvPr id="355" name="Google Shape;355;p9"/>
          <p:cNvSpPr/>
          <p:nvPr/>
        </p:nvSpPr>
        <p:spPr>
          <a:xfrm flipH="1" rot="8100000">
            <a:off x="1180306" y="7244627"/>
            <a:ext cx="285750" cy="285750"/>
          </a:xfrm>
          <a:custGeom>
            <a:rect b="b" l="l" r="r" t="t"/>
            <a:pathLst>
              <a:path extrusionOk="0" h="285750" w="285750">
                <a:moveTo>
                  <a:pt x="285750" y="0"/>
                </a:moveTo>
                <a:lnTo>
                  <a:pt x="0" y="0"/>
                </a:lnTo>
                <a:lnTo>
                  <a:pt x="0" y="285750"/>
                </a:lnTo>
                <a:lnTo>
                  <a:pt x="285750" y="285750"/>
                </a:lnTo>
                <a:lnTo>
                  <a:pt x="285750" y="0"/>
                </a:lnTo>
                <a:close/>
              </a:path>
            </a:pathLst>
          </a:custGeom>
          <a:blipFill rotWithShape="1">
            <a:blip r:embed="rId7">
              <a:alphaModFix/>
            </a:blip>
            <a:stretch>
              <a:fillRect b="0" l="0" r="0" t="0"/>
            </a:stretch>
          </a:blipFill>
          <a:ln>
            <a:noFill/>
          </a:ln>
        </p:spPr>
      </p:sp>
      <p:sp>
        <p:nvSpPr>
          <p:cNvPr id="356" name="Google Shape;356;p9"/>
          <p:cNvSpPr/>
          <p:nvPr/>
        </p:nvSpPr>
        <p:spPr>
          <a:xfrm flipH="1" rot="8100000">
            <a:off x="12167108" y="7244627"/>
            <a:ext cx="285750" cy="285750"/>
          </a:xfrm>
          <a:custGeom>
            <a:rect b="b" l="l" r="r" t="t"/>
            <a:pathLst>
              <a:path extrusionOk="0" h="285750" w="285750">
                <a:moveTo>
                  <a:pt x="285750" y="0"/>
                </a:moveTo>
                <a:lnTo>
                  <a:pt x="0" y="0"/>
                </a:lnTo>
                <a:lnTo>
                  <a:pt x="0" y="285750"/>
                </a:lnTo>
                <a:lnTo>
                  <a:pt x="285750" y="285750"/>
                </a:lnTo>
                <a:lnTo>
                  <a:pt x="285750" y="0"/>
                </a:lnTo>
                <a:close/>
              </a:path>
            </a:pathLst>
          </a:custGeom>
          <a:blipFill rotWithShape="1">
            <a:blip r:embed="rId7">
              <a:alphaModFix/>
            </a:blip>
            <a:stretch>
              <a:fillRect b="0" l="0" r="0" t="0"/>
            </a:stretch>
          </a:blipFill>
          <a:ln>
            <a:noFill/>
          </a:ln>
        </p:spPr>
      </p:sp>
      <p:sp>
        <p:nvSpPr>
          <p:cNvPr id="357" name="Google Shape;357;p9"/>
          <p:cNvSpPr/>
          <p:nvPr/>
        </p:nvSpPr>
        <p:spPr>
          <a:xfrm flipH="1" rot="8100000">
            <a:off x="6674660" y="7244627"/>
            <a:ext cx="285750" cy="285750"/>
          </a:xfrm>
          <a:custGeom>
            <a:rect b="b" l="l" r="r" t="t"/>
            <a:pathLst>
              <a:path extrusionOk="0" h="285750" w="285750">
                <a:moveTo>
                  <a:pt x="285750" y="0"/>
                </a:moveTo>
                <a:lnTo>
                  <a:pt x="0" y="0"/>
                </a:lnTo>
                <a:lnTo>
                  <a:pt x="0" y="285750"/>
                </a:lnTo>
                <a:lnTo>
                  <a:pt x="285750" y="285750"/>
                </a:lnTo>
                <a:lnTo>
                  <a:pt x="28575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